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60" r:id="rId5"/>
    <p:sldId id="275" r:id="rId6"/>
    <p:sldId id="276" r:id="rId7"/>
    <p:sldId id="277" r:id="rId8"/>
    <p:sldId id="278" r:id="rId9"/>
    <p:sldId id="282" r:id="rId10"/>
    <p:sldId id="266" r:id="rId11"/>
    <p:sldId id="263" r:id="rId12"/>
    <p:sldId id="262" r:id="rId13"/>
    <p:sldId id="281" r:id="rId14"/>
    <p:sldId id="279" r:id="rId15"/>
    <p:sldId id="265" r:id="rId16"/>
    <p:sldId id="269" r:id="rId17"/>
    <p:sldId id="283" r:id="rId18"/>
    <p:sldId id="270" r:id="rId19"/>
    <p:sldId id="280" r:id="rId20"/>
    <p:sldId id="28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88" autoAdjust="0"/>
    <p:restoredTop sz="94660"/>
  </p:normalViewPr>
  <p:slideViewPr>
    <p:cSldViewPr snapToGrid="0">
      <p:cViewPr>
        <p:scale>
          <a:sx n="50" d="100"/>
          <a:sy n="50" d="100"/>
        </p:scale>
        <p:origin x="428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7F817B-ED33-468F-91A3-18F93EB3392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352F6F0-667D-4EAB-B215-1DE6CC8AEFD2}">
      <dgm:prSet/>
      <dgm:spPr/>
      <dgm:t>
        <a:bodyPr/>
        <a:lstStyle/>
        <a:p>
          <a:pPr>
            <a:defRPr cap="all"/>
          </a:pPr>
          <a:r>
            <a:rPr lang="en-US"/>
            <a:t>Needed to ensure the compatibility of the data size with that of the trained model</a:t>
          </a:r>
        </a:p>
      </dgm:t>
    </dgm:pt>
    <dgm:pt modelId="{5687F137-1918-4886-BE89-DFCACBB8B749}" type="parTrans" cxnId="{6502EDBF-6612-4874-ABF9-CADAB174E63E}">
      <dgm:prSet/>
      <dgm:spPr/>
      <dgm:t>
        <a:bodyPr/>
        <a:lstStyle/>
        <a:p>
          <a:endParaRPr lang="en-US"/>
        </a:p>
      </dgm:t>
    </dgm:pt>
    <dgm:pt modelId="{6EE8FDBC-E310-41D9-969E-2DAFE443605F}" type="sibTrans" cxnId="{6502EDBF-6612-4874-ABF9-CADAB174E63E}">
      <dgm:prSet/>
      <dgm:spPr/>
      <dgm:t>
        <a:bodyPr/>
        <a:lstStyle/>
        <a:p>
          <a:endParaRPr lang="en-US"/>
        </a:p>
      </dgm:t>
    </dgm:pt>
    <dgm:pt modelId="{C7C28244-E80D-47F8-AAE3-89A23E712019}">
      <dgm:prSet/>
      <dgm:spPr/>
      <dgm:t>
        <a:bodyPr/>
        <a:lstStyle/>
        <a:p>
          <a:pPr>
            <a:defRPr cap="all"/>
          </a:pPr>
          <a:r>
            <a:rPr lang="en-US"/>
            <a:t>Identification of corner points of the rectangle using cv2lib</a:t>
          </a:r>
        </a:p>
      </dgm:t>
    </dgm:pt>
    <dgm:pt modelId="{417BE7EE-707D-4192-8583-FAC183DB3781}" type="parTrans" cxnId="{2BB6CDEF-CC09-446B-A9F9-8BA2D0D30329}">
      <dgm:prSet/>
      <dgm:spPr/>
      <dgm:t>
        <a:bodyPr/>
        <a:lstStyle/>
        <a:p>
          <a:endParaRPr lang="en-US"/>
        </a:p>
      </dgm:t>
    </dgm:pt>
    <dgm:pt modelId="{1C5F896A-3231-4F9B-84FE-060E1FDBC6BE}" type="sibTrans" cxnId="{2BB6CDEF-CC09-446B-A9F9-8BA2D0D30329}">
      <dgm:prSet/>
      <dgm:spPr/>
      <dgm:t>
        <a:bodyPr/>
        <a:lstStyle/>
        <a:p>
          <a:endParaRPr lang="en-US"/>
        </a:p>
      </dgm:t>
    </dgm:pt>
    <dgm:pt modelId="{EB868E69-5B03-4466-B78F-1149D22BEA5E}">
      <dgm:prSet/>
      <dgm:spPr/>
      <dgm:t>
        <a:bodyPr/>
        <a:lstStyle/>
        <a:p>
          <a:pPr>
            <a:defRPr cap="all"/>
          </a:pPr>
          <a:r>
            <a:rPr lang="en-US"/>
            <a:t>Rectangle is drawn using cv2lib</a:t>
          </a:r>
        </a:p>
      </dgm:t>
    </dgm:pt>
    <dgm:pt modelId="{3BB5C613-0616-47AC-AD85-F147181B02BF}" type="parTrans" cxnId="{CE35C851-0405-4BF9-911D-7831F9EE0A2D}">
      <dgm:prSet/>
      <dgm:spPr/>
      <dgm:t>
        <a:bodyPr/>
        <a:lstStyle/>
        <a:p>
          <a:endParaRPr lang="en-US"/>
        </a:p>
      </dgm:t>
    </dgm:pt>
    <dgm:pt modelId="{5032B3C1-F760-4017-9FB8-D0BA9BE44A89}" type="sibTrans" cxnId="{CE35C851-0405-4BF9-911D-7831F9EE0A2D}">
      <dgm:prSet/>
      <dgm:spPr/>
      <dgm:t>
        <a:bodyPr/>
        <a:lstStyle/>
        <a:p>
          <a:endParaRPr lang="en-US"/>
        </a:p>
      </dgm:t>
    </dgm:pt>
    <dgm:pt modelId="{600FAB66-D23B-485F-B9BA-6DDF2EC1CBC8}">
      <dgm:prSet/>
      <dgm:spPr/>
      <dgm:t>
        <a:bodyPr/>
        <a:lstStyle/>
        <a:p>
          <a:pPr>
            <a:defRPr cap="all"/>
          </a:pPr>
          <a:r>
            <a:rPr lang="en-US"/>
            <a:t>We used numpy library to crop the rectangle by copying the pixel value in the rectangle into a matrix</a:t>
          </a:r>
        </a:p>
      </dgm:t>
    </dgm:pt>
    <dgm:pt modelId="{B21CFA0D-62D1-442B-9960-77D9CBB72DFB}" type="parTrans" cxnId="{26BD7BA4-9856-4C5D-8EF6-C7AB7C982B3E}">
      <dgm:prSet/>
      <dgm:spPr/>
      <dgm:t>
        <a:bodyPr/>
        <a:lstStyle/>
        <a:p>
          <a:endParaRPr lang="en-US"/>
        </a:p>
      </dgm:t>
    </dgm:pt>
    <dgm:pt modelId="{4D9B4B61-2EB2-48D6-A9F7-D2EEC12A9FF2}" type="sibTrans" cxnId="{26BD7BA4-9856-4C5D-8EF6-C7AB7C982B3E}">
      <dgm:prSet/>
      <dgm:spPr/>
      <dgm:t>
        <a:bodyPr/>
        <a:lstStyle/>
        <a:p>
          <a:endParaRPr lang="en-US"/>
        </a:p>
      </dgm:t>
    </dgm:pt>
    <dgm:pt modelId="{28301CF9-DDED-4E97-8D3B-9B5EF5479363}">
      <dgm:prSet/>
      <dgm:spPr/>
      <dgm:t>
        <a:bodyPr/>
        <a:lstStyle/>
        <a:p>
          <a:pPr>
            <a:defRPr cap="all"/>
          </a:pPr>
          <a:r>
            <a:rPr lang="en-US"/>
            <a:t>Resize the image</a:t>
          </a:r>
        </a:p>
      </dgm:t>
    </dgm:pt>
    <dgm:pt modelId="{26C4EFD8-F716-40CE-95C7-9EDC7FECC1CC}" type="parTrans" cxnId="{F9B62409-FE24-4A5B-957A-07ECC9D61BD3}">
      <dgm:prSet/>
      <dgm:spPr/>
      <dgm:t>
        <a:bodyPr/>
        <a:lstStyle/>
        <a:p>
          <a:endParaRPr lang="en-US"/>
        </a:p>
      </dgm:t>
    </dgm:pt>
    <dgm:pt modelId="{59C3E01A-37AE-44A8-A641-BA60696B09D9}" type="sibTrans" cxnId="{F9B62409-FE24-4A5B-957A-07ECC9D61BD3}">
      <dgm:prSet/>
      <dgm:spPr/>
      <dgm:t>
        <a:bodyPr/>
        <a:lstStyle/>
        <a:p>
          <a:endParaRPr lang="en-US"/>
        </a:p>
      </dgm:t>
    </dgm:pt>
    <dgm:pt modelId="{AD5A1D57-5358-4707-9AD2-FC9522D197C1}">
      <dgm:prSet/>
      <dgm:spPr/>
      <dgm:t>
        <a:bodyPr/>
        <a:lstStyle/>
        <a:p>
          <a:pPr>
            <a:defRPr cap="all"/>
          </a:pPr>
          <a:r>
            <a:rPr lang="en-US"/>
            <a:t>Converting pixel value from 0-255 to a range to 0-1 </a:t>
          </a:r>
        </a:p>
      </dgm:t>
    </dgm:pt>
    <dgm:pt modelId="{34BC4248-80AE-49A3-BE18-09AD24AA6D72}" type="parTrans" cxnId="{495BEEF8-2CBC-4789-879E-138628CA8B08}">
      <dgm:prSet/>
      <dgm:spPr/>
      <dgm:t>
        <a:bodyPr/>
        <a:lstStyle/>
        <a:p>
          <a:endParaRPr lang="en-US"/>
        </a:p>
      </dgm:t>
    </dgm:pt>
    <dgm:pt modelId="{75CCD0E0-C5F9-427B-A27B-BA94A3EB9249}" type="sibTrans" cxnId="{495BEEF8-2CBC-4789-879E-138628CA8B08}">
      <dgm:prSet/>
      <dgm:spPr/>
      <dgm:t>
        <a:bodyPr/>
        <a:lstStyle/>
        <a:p>
          <a:endParaRPr lang="en-US"/>
        </a:p>
      </dgm:t>
    </dgm:pt>
    <dgm:pt modelId="{2DB9288E-4C57-4B83-9FA8-642E9F9AD576}" type="pres">
      <dgm:prSet presAssocID="{1B7F817B-ED33-468F-91A3-18F93EB33922}" presName="root" presStyleCnt="0">
        <dgm:presLayoutVars>
          <dgm:dir/>
          <dgm:resizeHandles val="exact"/>
        </dgm:presLayoutVars>
      </dgm:prSet>
      <dgm:spPr/>
    </dgm:pt>
    <dgm:pt modelId="{5C2AD9A4-6412-4706-BC4C-90F7A4F8F74E}" type="pres">
      <dgm:prSet presAssocID="{4352F6F0-667D-4EAB-B215-1DE6CC8AEFD2}" presName="compNode" presStyleCnt="0"/>
      <dgm:spPr/>
    </dgm:pt>
    <dgm:pt modelId="{542DB75B-1151-48F9-A764-3AE644FA0F86}" type="pres">
      <dgm:prSet presAssocID="{4352F6F0-667D-4EAB-B215-1DE6CC8AEFD2}" presName="iconBgRect" presStyleLbl="bgShp" presStyleIdx="0" presStyleCnt="6"/>
      <dgm:spPr/>
    </dgm:pt>
    <dgm:pt modelId="{4B6F035E-5A9D-4F45-974A-06B41D2068EB}" type="pres">
      <dgm:prSet presAssocID="{4352F6F0-667D-4EAB-B215-1DE6CC8AEFD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E0E2997-1988-48AA-A65F-6905C1FAF4AA}" type="pres">
      <dgm:prSet presAssocID="{4352F6F0-667D-4EAB-B215-1DE6CC8AEFD2}" presName="spaceRect" presStyleCnt="0"/>
      <dgm:spPr/>
    </dgm:pt>
    <dgm:pt modelId="{9E15DF88-463E-44CC-9376-83AD5B0F99F2}" type="pres">
      <dgm:prSet presAssocID="{4352F6F0-667D-4EAB-B215-1DE6CC8AEFD2}" presName="textRect" presStyleLbl="revTx" presStyleIdx="0" presStyleCnt="6">
        <dgm:presLayoutVars>
          <dgm:chMax val="1"/>
          <dgm:chPref val="1"/>
        </dgm:presLayoutVars>
      </dgm:prSet>
      <dgm:spPr/>
    </dgm:pt>
    <dgm:pt modelId="{3767A980-B85C-497D-9240-773BF460833E}" type="pres">
      <dgm:prSet presAssocID="{6EE8FDBC-E310-41D9-969E-2DAFE443605F}" presName="sibTrans" presStyleCnt="0"/>
      <dgm:spPr/>
    </dgm:pt>
    <dgm:pt modelId="{91CAC719-982C-45CA-B593-46B21FAC3BE1}" type="pres">
      <dgm:prSet presAssocID="{C7C28244-E80D-47F8-AAE3-89A23E712019}" presName="compNode" presStyleCnt="0"/>
      <dgm:spPr/>
    </dgm:pt>
    <dgm:pt modelId="{0D6474DC-117D-4741-84A1-E6122FD3AD09}" type="pres">
      <dgm:prSet presAssocID="{C7C28244-E80D-47F8-AAE3-89A23E712019}" presName="iconBgRect" presStyleLbl="bgShp" presStyleIdx="1" presStyleCnt="6"/>
      <dgm:spPr/>
    </dgm:pt>
    <dgm:pt modelId="{27976521-614B-48FC-BE8A-412C990F7875}" type="pres">
      <dgm:prSet presAssocID="{C7C28244-E80D-47F8-AAE3-89A23E71201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D4C2538E-C00A-4641-A198-141CC4F63CA2}" type="pres">
      <dgm:prSet presAssocID="{C7C28244-E80D-47F8-AAE3-89A23E712019}" presName="spaceRect" presStyleCnt="0"/>
      <dgm:spPr/>
    </dgm:pt>
    <dgm:pt modelId="{3D90E668-5551-42A5-85EB-F479DE350ABB}" type="pres">
      <dgm:prSet presAssocID="{C7C28244-E80D-47F8-AAE3-89A23E712019}" presName="textRect" presStyleLbl="revTx" presStyleIdx="1" presStyleCnt="6">
        <dgm:presLayoutVars>
          <dgm:chMax val="1"/>
          <dgm:chPref val="1"/>
        </dgm:presLayoutVars>
      </dgm:prSet>
      <dgm:spPr/>
    </dgm:pt>
    <dgm:pt modelId="{06A5580B-1CA5-41A7-BA60-A8D3338CF73E}" type="pres">
      <dgm:prSet presAssocID="{1C5F896A-3231-4F9B-84FE-060E1FDBC6BE}" presName="sibTrans" presStyleCnt="0"/>
      <dgm:spPr/>
    </dgm:pt>
    <dgm:pt modelId="{4F6CF46A-6823-4682-AB0A-198EE5641643}" type="pres">
      <dgm:prSet presAssocID="{EB868E69-5B03-4466-B78F-1149D22BEA5E}" presName="compNode" presStyleCnt="0"/>
      <dgm:spPr/>
    </dgm:pt>
    <dgm:pt modelId="{9BE50351-D7E5-436C-AB85-888979C7EDF2}" type="pres">
      <dgm:prSet presAssocID="{EB868E69-5B03-4466-B78F-1149D22BEA5E}" presName="iconBgRect" presStyleLbl="bgShp" presStyleIdx="2" presStyleCnt="6"/>
      <dgm:spPr/>
    </dgm:pt>
    <dgm:pt modelId="{308CEF85-71D1-4AD3-99EC-9B38CAD9FECC}" type="pres">
      <dgm:prSet presAssocID="{EB868E69-5B03-4466-B78F-1149D22BEA5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343F1C7-F1B8-4881-A4FC-94DB91232769}" type="pres">
      <dgm:prSet presAssocID="{EB868E69-5B03-4466-B78F-1149D22BEA5E}" presName="spaceRect" presStyleCnt="0"/>
      <dgm:spPr/>
    </dgm:pt>
    <dgm:pt modelId="{06E6D6A0-2AD6-406E-BBDE-A1E7EF937DC0}" type="pres">
      <dgm:prSet presAssocID="{EB868E69-5B03-4466-B78F-1149D22BEA5E}" presName="textRect" presStyleLbl="revTx" presStyleIdx="2" presStyleCnt="6">
        <dgm:presLayoutVars>
          <dgm:chMax val="1"/>
          <dgm:chPref val="1"/>
        </dgm:presLayoutVars>
      </dgm:prSet>
      <dgm:spPr/>
    </dgm:pt>
    <dgm:pt modelId="{F4A92253-1394-4226-954D-96395181CF8F}" type="pres">
      <dgm:prSet presAssocID="{5032B3C1-F760-4017-9FB8-D0BA9BE44A89}" presName="sibTrans" presStyleCnt="0"/>
      <dgm:spPr/>
    </dgm:pt>
    <dgm:pt modelId="{2EE6FBBF-FBF0-4166-B5E8-023FDF67DF6F}" type="pres">
      <dgm:prSet presAssocID="{600FAB66-D23B-485F-B9BA-6DDF2EC1CBC8}" presName="compNode" presStyleCnt="0"/>
      <dgm:spPr/>
    </dgm:pt>
    <dgm:pt modelId="{C359A2CD-0F70-4D65-BCD6-A7E7505874D8}" type="pres">
      <dgm:prSet presAssocID="{600FAB66-D23B-485F-B9BA-6DDF2EC1CBC8}" presName="iconBgRect" presStyleLbl="bgShp" presStyleIdx="3" presStyleCnt="6"/>
      <dgm:spPr/>
    </dgm:pt>
    <dgm:pt modelId="{B2159CF5-44B4-402A-923F-8A53A3BC1712}" type="pres">
      <dgm:prSet presAssocID="{600FAB66-D23B-485F-B9BA-6DDF2EC1CBC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796BEFE-0535-4218-AA27-436A329F95C7}" type="pres">
      <dgm:prSet presAssocID="{600FAB66-D23B-485F-B9BA-6DDF2EC1CBC8}" presName="spaceRect" presStyleCnt="0"/>
      <dgm:spPr/>
    </dgm:pt>
    <dgm:pt modelId="{07C07B03-3E8E-4B99-A60E-7088BF7537C0}" type="pres">
      <dgm:prSet presAssocID="{600FAB66-D23B-485F-B9BA-6DDF2EC1CBC8}" presName="textRect" presStyleLbl="revTx" presStyleIdx="3" presStyleCnt="6">
        <dgm:presLayoutVars>
          <dgm:chMax val="1"/>
          <dgm:chPref val="1"/>
        </dgm:presLayoutVars>
      </dgm:prSet>
      <dgm:spPr/>
    </dgm:pt>
    <dgm:pt modelId="{68CA2468-A285-4F87-83C2-5DA9702DEBF7}" type="pres">
      <dgm:prSet presAssocID="{4D9B4B61-2EB2-48D6-A9F7-D2EEC12A9FF2}" presName="sibTrans" presStyleCnt="0"/>
      <dgm:spPr/>
    </dgm:pt>
    <dgm:pt modelId="{35919A27-7284-49E4-854C-A36D2C480150}" type="pres">
      <dgm:prSet presAssocID="{28301CF9-DDED-4E97-8D3B-9B5EF5479363}" presName="compNode" presStyleCnt="0"/>
      <dgm:spPr/>
    </dgm:pt>
    <dgm:pt modelId="{2AF62920-6CBE-4CF6-BFED-9C6EB09A8333}" type="pres">
      <dgm:prSet presAssocID="{28301CF9-DDED-4E97-8D3B-9B5EF5479363}" presName="iconBgRect" presStyleLbl="bgShp" presStyleIdx="4" presStyleCnt="6"/>
      <dgm:spPr/>
    </dgm:pt>
    <dgm:pt modelId="{926E3EEB-5C18-4F6B-88D8-47EE02A656A7}" type="pres">
      <dgm:prSet presAssocID="{28301CF9-DDED-4E97-8D3B-9B5EF547936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nchZoomOut"/>
        </a:ext>
      </dgm:extLst>
    </dgm:pt>
    <dgm:pt modelId="{E5A5FB04-2839-496A-8691-EFD6B7649671}" type="pres">
      <dgm:prSet presAssocID="{28301CF9-DDED-4E97-8D3B-9B5EF5479363}" presName="spaceRect" presStyleCnt="0"/>
      <dgm:spPr/>
    </dgm:pt>
    <dgm:pt modelId="{6D62AA08-DC84-43D0-B8F7-24074041725A}" type="pres">
      <dgm:prSet presAssocID="{28301CF9-DDED-4E97-8D3B-9B5EF5479363}" presName="textRect" presStyleLbl="revTx" presStyleIdx="4" presStyleCnt="6">
        <dgm:presLayoutVars>
          <dgm:chMax val="1"/>
          <dgm:chPref val="1"/>
        </dgm:presLayoutVars>
      </dgm:prSet>
      <dgm:spPr/>
    </dgm:pt>
    <dgm:pt modelId="{929C2587-A910-47C9-8EE7-B6EF957867FF}" type="pres">
      <dgm:prSet presAssocID="{59C3E01A-37AE-44A8-A641-BA60696B09D9}" presName="sibTrans" presStyleCnt="0"/>
      <dgm:spPr/>
    </dgm:pt>
    <dgm:pt modelId="{824397C3-3BD0-483F-A31A-DD6FF41DCAC8}" type="pres">
      <dgm:prSet presAssocID="{AD5A1D57-5358-4707-9AD2-FC9522D197C1}" presName="compNode" presStyleCnt="0"/>
      <dgm:spPr/>
    </dgm:pt>
    <dgm:pt modelId="{D21102D4-0F2F-4582-A59D-1B3C57DB4CE6}" type="pres">
      <dgm:prSet presAssocID="{AD5A1D57-5358-4707-9AD2-FC9522D197C1}" presName="iconBgRect" presStyleLbl="bgShp" presStyleIdx="5" presStyleCnt="6"/>
      <dgm:spPr/>
    </dgm:pt>
    <dgm:pt modelId="{18D41480-9475-46B8-AD34-68FB82D64899}" type="pres">
      <dgm:prSet presAssocID="{AD5A1D57-5358-4707-9AD2-FC9522D197C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E5BB11E2-9C74-409D-A694-2543AA117275}" type="pres">
      <dgm:prSet presAssocID="{AD5A1D57-5358-4707-9AD2-FC9522D197C1}" presName="spaceRect" presStyleCnt="0"/>
      <dgm:spPr/>
    </dgm:pt>
    <dgm:pt modelId="{35103C67-0330-437B-8FC7-2ED9807E201C}" type="pres">
      <dgm:prSet presAssocID="{AD5A1D57-5358-4707-9AD2-FC9522D197C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9B62409-FE24-4A5B-957A-07ECC9D61BD3}" srcId="{1B7F817B-ED33-468F-91A3-18F93EB33922}" destId="{28301CF9-DDED-4E97-8D3B-9B5EF5479363}" srcOrd="4" destOrd="0" parTransId="{26C4EFD8-F716-40CE-95C7-9EDC7FECC1CC}" sibTransId="{59C3E01A-37AE-44A8-A641-BA60696B09D9}"/>
    <dgm:cxn modelId="{E9EF321E-5EF5-4A3B-81C3-1D8019B91186}" type="presOf" srcId="{AD5A1D57-5358-4707-9AD2-FC9522D197C1}" destId="{35103C67-0330-437B-8FC7-2ED9807E201C}" srcOrd="0" destOrd="0" presId="urn:microsoft.com/office/officeart/2018/5/layout/IconCircleLabelList"/>
    <dgm:cxn modelId="{075CF229-42E8-40E9-8533-4EF37A1BDA04}" type="presOf" srcId="{1B7F817B-ED33-468F-91A3-18F93EB33922}" destId="{2DB9288E-4C57-4B83-9FA8-642E9F9AD576}" srcOrd="0" destOrd="0" presId="urn:microsoft.com/office/officeart/2018/5/layout/IconCircleLabelList"/>
    <dgm:cxn modelId="{79BB3C42-68B1-4D5A-A31F-151FADF3FC54}" type="presOf" srcId="{EB868E69-5B03-4466-B78F-1149D22BEA5E}" destId="{06E6D6A0-2AD6-406E-BBDE-A1E7EF937DC0}" srcOrd="0" destOrd="0" presId="urn:microsoft.com/office/officeart/2018/5/layout/IconCircleLabelList"/>
    <dgm:cxn modelId="{9C7EE869-3939-4E1F-9F15-683B1AE2C1E8}" type="presOf" srcId="{28301CF9-DDED-4E97-8D3B-9B5EF5479363}" destId="{6D62AA08-DC84-43D0-B8F7-24074041725A}" srcOrd="0" destOrd="0" presId="urn:microsoft.com/office/officeart/2018/5/layout/IconCircleLabelList"/>
    <dgm:cxn modelId="{CE35C851-0405-4BF9-911D-7831F9EE0A2D}" srcId="{1B7F817B-ED33-468F-91A3-18F93EB33922}" destId="{EB868E69-5B03-4466-B78F-1149D22BEA5E}" srcOrd="2" destOrd="0" parTransId="{3BB5C613-0616-47AC-AD85-F147181B02BF}" sibTransId="{5032B3C1-F760-4017-9FB8-D0BA9BE44A89}"/>
    <dgm:cxn modelId="{084C608C-3DAD-4006-A909-4B92C0B91C78}" type="presOf" srcId="{4352F6F0-667D-4EAB-B215-1DE6CC8AEFD2}" destId="{9E15DF88-463E-44CC-9376-83AD5B0F99F2}" srcOrd="0" destOrd="0" presId="urn:microsoft.com/office/officeart/2018/5/layout/IconCircleLabelList"/>
    <dgm:cxn modelId="{26BD7BA4-9856-4C5D-8EF6-C7AB7C982B3E}" srcId="{1B7F817B-ED33-468F-91A3-18F93EB33922}" destId="{600FAB66-D23B-485F-B9BA-6DDF2EC1CBC8}" srcOrd="3" destOrd="0" parTransId="{B21CFA0D-62D1-442B-9960-77D9CBB72DFB}" sibTransId="{4D9B4B61-2EB2-48D6-A9F7-D2EEC12A9FF2}"/>
    <dgm:cxn modelId="{88AC07B2-B35F-48B5-8ACC-EDC30485DF8D}" type="presOf" srcId="{600FAB66-D23B-485F-B9BA-6DDF2EC1CBC8}" destId="{07C07B03-3E8E-4B99-A60E-7088BF7537C0}" srcOrd="0" destOrd="0" presId="urn:microsoft.com/office/officeart/2018/5/layout/IconCircleLabelList"/>
    <dgm:cxn modelId="{6502EDBF-6612-4874-ABF9-CADAB174E63E}" srcId="{1B7F817B-ED33-468F-91A3-18F93EB33922}" destId="{4352F6F0-667D-4EAB-B215-1DE6CC8AEFD2}" srcOrd="0" destOrd="0" parTransId="{5687F137-1918-4886-BE89-DFCACBB8B749}" sibTransId="{6EE8FDBC-E310-41D9-969E-2DAFE443605F}"/>
    <dgm:cxn modelId="{2BB6CDEF-CC09-446B-A9F9-8BA2D0D30329}" srcId="{1B7F817B-ED33-468F-91A3-18F93EB33922}" destId="{C7C28244-E80D-47F8-AAE3-89A23E712019}" srcOrd="1" destOrd="0" parTransId="{417BE7EE-707D-4192-8583-FAC183DB3781}" sibTransId="{1C5F896A-3231-4F9B-84FE-060E1FDBC6BE}"/>
    <dgm:cxn modelId="{495BEEF8-2CBC-4789-879E-138628CA8B08}" srcId="{1B7F817B-ED33-468F-91A3-18F93EB33922}" destId="{AD5A1D57-5358-4707-9AD2-FC9522D197C1}" srcOrd="5" destOrd="0" parTransId="{34BC4248-80AE-49A3-BE18-09AD24AA6D72}" sibTransId="{75CCD0E0-C5F9-427B-A27B-BA94A3EB9249}"/>
    <dgm:cxn modelId="{9ED2FCFB-164C-4108-B082-0A9007AE9DB5}" type="presOf" srcId="{C7C28244-E80D-47F8-AAE3-89A23E712019}" destId="{3D90E668-5551-42A5-85EB-F479DE350ABB}" srcOrd="0" destOrd="0" presId="urn:microsoft.com/office/officeart/2018/5/layout/IconCircleLabelList"/>
    <dgm:cxn modelId="{7D8C25DE-C777-4E62-A221-380D87878C5A}" type="presParOf" srcId="{2DB9288E-4C57-4B83-9FA8-642E9F9AD576}" destId="{5C2AD9A4-6412-4706-BC4C-90F7A4F8F74E}" srcOrd="0" destOrd="0" presId="urn:microsoft.com/office/officeart/2018/5/layout/IconCircleLabelList"/>
    <dgm:cxn modelId="{40BA7649-DFE8-40BB-A1C7-C140A52F9F75}" type="presParOf" srcId="{5C2AD9A4-6412-4706-BC4C-90F7A4F8F74E}" destId="{542DB75B-1151-48F9-A764-3AE644FA0F86}" srcOrd="0" destOrd="0" presId="urn:microsoft.com/office/officeart/2018/5/layout/IconCircleLabelList"/>
    <dgm:cxn modelId="{E15B8E39-1A55-4E76-A411-2DD074EEA543}" type="presParOf" srcId="{5C2AD9A4-6412-4706-BC4C-90F7A4F8F74E}" destId="{4B6F035E-5A9D-4F45-974A-06B41D2068EB}" srcOrd="1" destOrd="0" presId="urn:microsoft.com/office/officeart/2018/5/layout/IconCircleLabelList"/>
    <dgm:cxn modelId="{84AAA665-5B89-4304-8100-E105351B20C3}" type="presParOf" srcId="{5C2AD9A4-6412-4706-BC4C-90F7A4F8F74E}" destId="{1E0E2997-1988-48AA-A65F-6905C1FAF4AA}" srcOrd="2" destOrd="0" presId="urn:microsoft.com/office/officeart/2018/5/layout/IconCircleLabelList"/>
    <dgm:cxn modelId="{0A07068F-2E42-4B86-80D2-F3D1BCC81A5E}" type="presParOf" srcId="{5C2AD9A4-6412-4706-BC4C-90F7A4F8F74E}" destId="{9E15DF88-463E-44CC-9376-83AD5B0F99F2}" srcOrd="3" destOrd="0" presId="urn:microsoft.com/office/officeart/2018/5/layout/IconCircleLabelList"/>
    <dgm:cxn modelId="{D2305409-3B27-4152-B43C-8B3BD3531F02}" type="presParOf" srcId="{2DB9288E-4C57-4B83-9FA8-642E9F9AD576}" destId="{3767A980-B85C-497D-9240-773BF460833E}" srcOrd="1" destOrd="0" presId="urn:microsoft.com/office/officeart/2018/5/layout/IconCircleLabelList"/>
    <dgm:cxn modelId="{D3444D5A-F149-49FD-9CF1-D2544C2ECB29}" type="presParOf" srcId="{2DB9288E-4C57-4B83-9FA8-642E9F9AD576}" destId="{91CAC719-982C-45CA-B593-46B21FAC3BE1}" srcOrd="2" destOrd="0" presId="urn:microsoft.com/office/officeart/2018/5/layout/IconCircleLabelList"/>
    <dgm:cxn modelId="{593988A8-1301-46FA-81E7-6C5E52D0DDEA}" type="presParOf" srcId="{91CAC719-982C-45CA-B593-46B21FAC3BE1}" destId="{0D6474DC-117D-4741-84A1-E6122FD3AD09}" srcOrd="0" destOrd="0" presId="urn:microsoft.com/office/officeart/2018/5/layout/IconCircleLabelList"/>
    <dgm:cxn modelId="{53684657-2254-49E5-BF2B-A4C9F0500121}" type="presParOf" srcId="{91CAC719-982C-45CA-B593-46B21FAC3BE1}" destId="{27976521-614B-48FC-BE8A-412C990F7875}" srcOrd="1" destOrd="0" presId="urn:microsoft.com/office/officeart/2018/5/layout/IconCircleLabelList"/>
    <dgm:cxn modelId="{FEF62848-F31D-4B27-87EA-F52716B5C995}" type="presParOf" srcId="{91CAC719-982C-45CA-B593-46B21FAC3BE1}" destId="{D4C2538E-C00A-4641-A198-141CC4F63CA2}" srcOrd="2" destOrd="0" presId="urn:microsoft.com/office/officeart/2018/5/layout/IconCircleLabelList"/>
    <dgm:cxn modelId="{54797765-C57F-430D-B6FE-1EF1699DA3B6}" type="presParOf" srcId="{91CAC719-982C-45CA-B593-46B21FAC3BE1}" destId="{3D90E668-5551-42A5-85EB-F479DE350ABB}" srcOrd="3" destOrd="0" presId="urn:microsoft.com/office/officeart/2018/5/layout/IconCircleLabelList"/>
    <dgm:cxn modelId="{BD737528-02C7-44AB-8420-1EE5823286F7}" type="presParOf" srcId="{2DB9288E-4C57-4B83-9FA8-642E9F9AD576}" destId="{06A5580B-1CA5-41A7-BA60-A8D3338CF73E}" srcOrd="3" destOrd="0" presId="urn:microsoft.com/office/officeart/2018/5/layout/IconCircleLabelList"/>
    <dgm:cxn modelId="{C82F514B-4C51-4638-BA3F-75D43FC33FC7}" type="presParOf" srcId="{2DB9288E-4C57-4B83-9FA8-642E9F9AD576}" destId="{4F6CF46A-6823-4682-AB0A-198EE5641643}" srcOrd="4" destOrd="0" presId="urn:microsoft.com/office/officeart/2018/5/layout/IconCircleLabelList"/>
    <dgm:cxn modelId="{CE26649C-4CB3-4090-A230-A3E2326E3B09}" type="presParOf" srcId="{4F6CF46A-6823-4682-AB0A-198EE5641643}" destId="{9BE50351-D7E5-436C-AB85-888979C7EDF2}" srcOrd="0" destOrd="0" presId="urn:microsoft.com/office/officeart/2018/5/layout/IconCircleLabelList"/>
    <dgm:cxn modelId="{406395A5-6873-45F2-BAA5-6868333A94AD}" type="presParOf" srcId="{4F6CF46A-6823-4682-AB0A-198EE5641643}" destId="{308CEF85-71D1-4AD3-99EC-9B38CAD9FECC}" srcOrd="1" destOrd="0" presId="urn:microsoft.com/office/officeart/2018/5/layout/IconCircleLabelList"/>
    <dgm:cxn modelId="{DB8B78A3-B646-454F-91FF-B75CC1756442}" type="presParOf" srcId="{4F6CF46A-6823-4682-AB0A-198EE5641643}" destId="{B343F1C7-F1B8-4881-A4FC-94DB91232769}" srcOrd="2" destOrd="0" presId="urn:microsoft.com/office/officeart/2018/5/layout/IconCircleLabelList"/>
    <dgm:cxn modelId="{0677CBC4-635F-44CB-BADC-DCB211F97937}" type="presParOf" srcId="{4F6CF46A-6823-4682-AB0A-198EE5641643}" destId="{06E6D6A0-2AD6-406E-BBDE-A1E7EF937DC0}" srcOrd="3" destOrd="0" presId="urn:microsoft.com/office/officeart/2018/5/layout/IconCircleLabelList"/>
    <dgm:cxn modelId="{90D347A8-3183-4E64-95B0-F0253393334A}" type="presParOf" srcId="{2DB9288E-4C57-4B83-9FA8-642E9F9AD576}" destId="{F4A92253-1394-4226-954D-96395181CF8F}" srcOrd="5" destOrd="0" presId="urn:microsoft.com/office/officeart/2018/5/layout/IconCircleLabelList"/>
    <dgm:cxn modelId="{7030CB1E-773E-469D-A8BD-016E577C3B30}" type="presParOf" srcId="{2DB9288E-4C57-4B83-9FA8-642E9F9AD576}" destId="{2EE6FBBF-FBF0-4166-B5E8-023FDF67DF6F}" srcOrd="6" destOrd="0" presId="urn:microsoft.com/office/officeart/2018/5/layout/IconCircleLabelList"/>
    <dgm:cxn modelId="{0444D42A-E494-4205-90EE-15EA3E275EE2}" type="presParOf" srcId="{2EE6FBBF-FBF0-4166-B5E8-023FDF67DF6F}" destId="{C359A2CD-0F70-4D65-BCD6-A7E7505874D8}" srcOrd="0" destOrd="0" presId="urn:microsoft.com/office/officeart/2018/5/layout/IconCircleLabelList"/>
    <dgm:cxn modelId="{ABCD2C35-5DE9-46C5-B07E-62C40F14BC8D}" type="presParOf" srcId="{2EE6FBBF-FBF0-4166-B5E8-023FDF67DF6F}" destId="{B2159CF5-44B4-402A-923F-8A53A3BC1712}" srcOrd="1" destOrd="0" presId="urn:microsoft.com/office/officeart/2018/5/layout/IconCircleLabelList"/>
    <dgm:cxn modelId="{6DA56772-1649-4ACF-81DE-5FC100797C4D}" type="presParOf" srcId="{2EE6FBBF-FBF0-4166-B5E8-023FDF67DF6F}" destId="{D796BEFE-0535-4218-AA27-436A329F95C7}" srcOrd="2" destOrd="0" presId="urn:microsoft.com/office/officeart/2018/5/layout/IconCircleLabelList"/>
    <dgm:cxn modelId="{63EE2625-1D29-47AB-BD2A-77BF2B8B43F2}" type="presParOf" srcId="{2EE6FBBF-FBF0-4166-B5E8-023FDF67DF6F}" destId="{07C07B03-3E8E-4B99-A60E-7088BF7537C0}" srcOrd="3" destOrd="0" presId="urn:microsoft.com/office/officeart/2018/5/layout/IconCircleLabelList"/>
    <dgm:cxn modelId="{6F283AEB-C983-4359-A516-C89E9749B2F3}" type="presParOf" srcId="{2DB9288E-4C57-4B83-9FA8-642E9F9AD576}" destId="{68CA2468-A285-4F87-83C2-5DA9702DEBF7}" srcOrd="7" destOrd="0" presId="urn:microsoft.com/office/officeart/2018/5/layout/IconCircleLabelList"/>
    <dgm:cxn modelId="{C8557E57-42C9-4A5C-A425-595BD1071F4A}" type="presParOf" srcId="{2DB9288E-4C57-4B83-9FA8-642E9F9AD576}" destId="{35919A27-7284-49E4-854C-A36D2C480150}" srcOrd="8" destOrd="0" presId="urn:microsoft.com/office/officeart/2018/5/layout/IconCircleLabelList"/>
    <dgm:cxn modelId="{15D57C70-EA99-4939-94D5-0AE75D783549}" type="presParOf" srcId="{35919A27-7284-49E4-854C-A36D2C480150}" destId="{2AF62920-6CBE-4CF6-BFED-9C6EB09A8333}" srcOrd="0" destOrd="0" presId="urn:microsoft.com/office/officeart/2018/5/layout/IconCircleLabelList"/>
    <dgm:cxn modelId="{FF93FE27-D0C0-4908-8A29-7037584D25AE}" type="presParOf" srcId="{35919A27-7284-49E4-854C-A36D2C480150}" destId="{926E3EEB-5C18-4F6B-88D8-47EE02A656A7}" srcOrd="1" destOrd="0" presId="urn:microsoft.com/office/officeart/2018/5/layout/IconCircleLabelList"/>
    <dgm:cxn modelId="{82C15724-CEA0-4AB1-9F09-C86083F3DA9F}" type="presParOf" srcId="{35919A27-7284-49E4-854C-A36D2C480150}" destId="{E5A5FB04-2839-496A-8691-EFD6B7649671}" srcOrd="2" destOrd="0" presId="urn:microsoft.com/office/officeart/2018/5/layout/IconCircleLabelList"/>
    <dgm:cxn modelId="{D3CE2BFB-3332-4980-9424-13387F8643AF}" type="presParOf" srcId="{35919A27-7284-49E4-854C-A36D2C480150}" destId="{6D62AA08-DC84-43D0-B8F7-24074041725A}" srcOrd="3" destOrd="0" presId="urn:microsoft.com/office/officeart/2018/5/layout/IconCircleLabelList"/>
    <dgm:cxn modelId="{5D8C4B5B-473B-464D-A195-3620562DC4BA}" type="presParOf" srcId="{2DB9288E-4C57-4B83-9FA8-642E9F9AD576}" destId="{929C2587-A910-47C9-8EE7-B6EF957867FF}" srcOrd="9" destOrd="0" presId="urn:microsoft.com/office/officeart/2018/5/layout/IconCircleLabelList"/>
    <dgm:cxn modelId="{D6DE68DE-26E0-4850-97FD-6264D518BDD7}" type="presParOf" srcId="{2DB9288E-4C57-4B83-9FA8-642E9F9AD576}" destId="{824397C3-3BD0-483F-A31A-DD6FF41DCAC8}" srcOrd="10" destOrd="0" presId="urn:microsoft.com/office/officeart/2018/5/layout/IconCircleLabelList"/>
    <dgm:cxn modelId="{A358C2D4-9C29-4CE0-9EA2-32647E51DD03}" type="presParOf" srcId="{824397C3-3BD0-483F-A31A-DD6FF41DCAC8}" destId="{D21102D4-0F2F-4582-A59D-1B3C57DB4CE6}" srcOrd="0" destOrd="0" presId="urn:microsoft.com/office/officeart/2018/5/layout/IconCircleLabelList"/>
    <dgm:cxn modelId="{F6E9EC86-2FFD-4713-AC8A-CA1F2A06D861}" type="presParOf" srcId="{824397C3-3BD0-483F-A31A-DD6FF41DCAC8}" destId="{18D41480-9475-46B8-AD34-68FB82D64899}" srcOrd="1" destOrd="0" presId="urn:microsoft.com/office/officeart/2018/5/layout/IconCircleLabelList"/>
    <dgm:cxn modelId="{AB4B9C3C-C1D8-42D0-AD68-B4E11DD39879}" type="presParOf" srcId="{824397C3-3BD0-483F-A31A-DD6FF41DCAC8}" destId="{E5BB11E2-9C74-409D-A694-2543AA117275}" srcOrd="2" destOrd="0" presId="urn:microsoft.com/office/officeart/2018/5/layout/IconCircleLabelList"/>
    <dgm:cxn modelId="{32F74626-FFBF-4C59-B565-5C12D54569C7}" type="presParOf" srcId="{824397C3-3BD0-483F-A31A-DD6FF41DCAC8}" destId="{35103C67-0330-437B-8FC7-2ED9807E201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09C22F-F18E-40E4-A790-D84E4D4ABF98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5F12CE9-3CFC-4570-B628-74C1400AC310}">
      <dgm:prSet/>
      <dgm:spPr/>
      <dgm:t>
        <a:bodyPr/>
        <a:lstStyle/>
        <a:p>
          <a:r>
            <a:rPr lang="en-US"/>
            <a:t>numpy</a:t>
          </a:r>
        </a:p>
      </dgm:t>
    </dgm:pt>
    <dgm:pt modelId="{70FC626A-FAA5-46EF-AC81-4AFB8E11BEA2}" type="parTrans" cxnId="{00379FF4-2E89-4846-B496-82E5F921A21A}">
      <dgm:prSet/>
      <dgm:spPr/>
      <dgm:t>
        <a:bodyPr/>
        <a:lstStyle/>
        <a:p>
          <a:endParaRPr lang="en-US"/>
        </a:p>
      </dgm:t>
    </dgm:pt>
    <dgm:pt modelId="{A6CF3365-657C-48EF-9A78-F6A08D34BC3B}" type="sibTrans" cxnId="{00379FF4-2E89-4846-B496-82E5F921A21A}">
      <dgm:prSet/>
      <dgm:spPr/>
      <dgm:t>
        <a:bodyPr/>
        <a:lstStyle/>
        <a:p>
          <a:endParaRPr lang="en-US"/>
        </a:p>
      </dgm:t>
    </dgm:pt>
    <dgm:pt modelId="{11AD5142-9FF4-4CD2-8D70-4931E99AB64C}">
      <dgm:prSet/>
      <dgm:spPr/>
      <dgm:t>
        <a:bodyPr/>
        <a:lstStyle/>
        <a:p>
          <a:r>
            <a:rPr lang="en-US"/>
            <a:t>opencv-python</a:t>
          </a:r>
        </a:p>
      </dgm:t>
    </dgm:pt>
    <dgm:pt modelId="{DEF511F1-B9B7-46A7-8FD0-52709F2C621C}" type="parTrans" cxnId="{7453BA99-783A-4998-9801-E567656A184B}">
      <dgm:prSet/>
      <dgm:spPr/>
      <dgm:t>
        <a:bodyPr/>
        <a:lstStyle/>
        <a:p>
          <a:endParaRPr lang="en-US"/>
        </a:p>
      </dgm:t>
    </dgm:pt>
    <dgm:pt modelId="{68697338-C083-49A4-BE32-0DD563D80AB4}" type="sibTrans" cxnId="{7453BA99-783A-4998-9801-E567656A184B}">
      <dgm:prSet/>
      <dgm:spPr/>
      <dgm:t>
        <a:bodyPr/>
        <a:lstStyle/>
        <a:p>
          <a:endParaRPr lang="en-US"/>
        </a:p>
      </dgm:t>
    </dgm:pt>
    <dgm:pt modelId="{04790257-D9EF-4A9E-A67C-4587FA35854C}">
      <dgm:prSet/>
      <dgm:spPr/>
      <dgm:t>
        <a:bodyPr/>
        <a:lstStyle/>
        <a:p>
          <a:r>
            <a:rPr lang="en-US"/>
            <a:t>tensorflow</a:t>
          </a:r>
        </a:p>
      </dgm:t>
    </dgm:pt>
    <dgm:pt modelId="{2D1F4D09-599C-4A66-9E7F-98676229F65D}" type="parTrans" cxnId="{7D1F9690-0F9D-4A65-9A66-1EDA6DB1FB59}">
      <dgm:prSet/>
      <dgm:spPr/>
      <dgm:t>
        <a:bodyPr/>
        <a:lstStyle/>
        <a:p>
          <a:endParaRPr lang="en-US"/>
        </a:p>
      </dgm:t>
    </dgm:pt>
    <dgm:pt modelId="{0AA606CD-434B-4ADA-AB0D-D6A95C49E535}" type="sibTrans" cxnId="{7D1F9690-0F9D-4A65-9A66-1EDA6DB1FB59}">
      <dgm:prSet/>
      <dgm:spPr/>
      <dgm:t>
        <a:bodyPr/>
        <a:lstStyle/>
        <a:p>
          <a:endParaRPr lang="en-US"/>
        </a:p>
      </dgm:t>
    </dgm:pt>
    <dgm:pt modelId="{5286C6CC-9E7F-4ABE-A07E-9C76F83DB18D}">
      <dgm:prSet/>
      <dgm:spPr/>
      <dgm:t>
        <a:bodyPr/>
        <a:lstStyle/>
        <a:p>
          <a:r>
            <a:rPr lang="en-US"/>
            <a:t>Keras</a:t>
          </a:r>
        </a:p>
      </dgm:t>
    </dgm:pt>
    <dgm:pt modelId="{02A3C09E-3469-4615-8792-283104E2B539}" type="parTrans" cxnId="{422F82D7-F7C8-4DB5-97CE-6699BFB84E83}">
      <dgm:prSet/>
      <dgm:spPr/>
      <dgm:t>
        <a:bodyPr/>
        <a:lstStyle/>
        <a:p>
          <a:endParaRPr lang="en-US"/>
        </a:p>
      </dgm:t>
    </dgm:pt>
    <dgm:pt modelId="{5023BE28-CEC8-4539-940F-CAAE063414A8}" type="sibTrans" cxnId="{422F82D7-F7C8-4DB5-97CE-6699BFB84E83}">
      <dgm:prSet/>
      <dgm:spPr/>
      <dgm:t>
        <a:bodyPr/>
        <a:lstStyle/>
        <a:p>
          <a:endParaRPr lang="en-US"/>
        </a:p>
      </dgm:t>
    </dgm:pt>
    <dgm:pt modelId="{06662C93-12EB-4818-AAE4-8821A727D74B}">
      <dgm:prSet/>
      <dgm:spPr/>
      <dgm:t>
        <a:bodyPr/>
        <a:lstStyle/>
        <a:p>
          <a:r>
            <a:rPr lang="en-US"/>
            <a:t>Scikit learn</a:t>
          </a:r>
        </a:p>
      </dgm:t>
    </dgm:pt>
    <dgm:pt modelId="{016FA75F-0AB3-43B5-90FA-9A26E9D42818}" type="parTrans" cxnId="{57A6F178-6606-4FC3-8F22-0BA4606543E1}">
      <dgm:prSet/>
      <dgm:spPr/>
      <dgm:t>
        <a:bodyPr/>
        <a:lstStyle/>
        <a:p>
          <a:endParaRPr lang="en-US"/>
        </a:p>
      </dgm:t>
    </dgm:pt>
    <dgm:pt modelId="{CE771205-03BE-4BAA-BDE5-BD8A01F909EE}" type="sibTrans" cxnId="{57A6F178-6606-4FC3-8F22-0BA4606543E1}">
      <dgm:prSet/>
      <dgm:spPr/>
      <dgm:t>
        <a:bodyPr/>
        <a:lstStyle/>
        <a:p>
          <a:endParaRPr lang="en-US"/>
        </a:p>
      </dgm:t>
    </dgm:pt>
    <dgm:pt modelId="{0154440A-99FE-4CD8-A8B8-C562789CE8C5}">
      <dgm:prSet/>
      <dgm:spPr/>
      <dgm:t>
        <a:bodyPr/>
        <a:lstStyle/>
        <a:p>
          <a:r>
            <a:rPr lang="en-US"/>
            <a:t>matplotlib</a:t>
          </a:r>
        </a:p>
      </dgm:t>
    </dgm:pt>
    <dgm:pt modelId="{10786495-62C9-4B60-A2BA-25BBE7D751E3}" type="parTrans" cxnId="{0E33B180-E839-48FC-86B3-BA92DFCD2B9E}">
      <dgm:prSet/>
      <dgm:spPr/>
      <dgm:t>
        <a:bodyPr/>
        <a:lstStyle/>
        <a:p>
          <a:endParaRPr lang="en-US"/>
        </a:p>
      </dgm:t>
    </dgm:pt>
    <dgm:pt modelId="{AA728ACD-A231-42ED-8A04-DA9DF7A207B7}" type="sibTrans" cxnId="{0E33B180-E839-48FC-86B3-BA92DFCD2B9E}">
      <dgm:prSet/>
      <dgm:spPr/>
      <dgm:t>
        <a:bodyPr/>
        <a:lstStyle/>
        <a:p>
          <a:endParaRPr lang="en-US"/>
        </a:p>
      </dgm:t>
    </dgm:pt>
    <dgm:pt modelId="{72BE8821-FB58-412E-8B23-13C8511103DF}">
      <dgm:prSet/>
      <dgm:spPr/>
      <dgm:t>
        <a:bodyPr/>
        <a:lstStyle/>
        <a:p>
          <a:r>
            <a:rPr lang="en-US"/>
            <a:t>requests</a:t>
          </a:r>
        </a:p>
      </dgm:t>
    </dgm:pt>
    <dgm:pt modelId="{0AB3F102-2E5D-4BD6-AE5A-6BE65DB967E1}" type="parTrans" cxnId="{5A57E6C2-7EBE-41A6-A082-D2274F8B7399}">
      <dgm:prSet/>
      <dgm:spPr/>
      <dgm:t>
        <a:bodyPr/>
        <a:lstStyle/>
        <a:p>
          <a:endParaRPr lang="en-US"/>
        </a:p>
      </dgm:t>
    </dgm:pt>
    <dgm:pt modelId="{B748B9ED-4ADC-4BC5-8D36-17F7EC807351}" type="sibTrans" cxnId="{5A57E6C2-7EBE-41A6-A082-D2274F8B7399}">
      <dgm:prSet/>
      <dgm:spPr/>
      <dgm:t>
        <a:bodyPr/>
        <a:lstStyle/>
        <a:p>
          <a:endParaRPr lang="en-US"/>
        </a:p>
      </dgm:t>
    </dgm:pt>
    <dgm:pt modelId="{DE0493EA-47AA-475E-B8E4-ADFFF97F6C45}">
      <dgm:prSet/>
      <dgm:spPr/>
      <dgm:t>
        <a:bodyPr/>
        <a:lstStyle/>
        <a:p>
          <a:r>
            <a:rPr lang="en-US"/>
            <a:t>progressbar</a:t>
          </a:r>
        </a:p>
      </dgm:t>
    </dgm:pt>
    <dgm:pt modelId="{3727ABB5-DA00-4955-BE67-3F8254991740}" type="parTrans" cxnId="{932777F0-8A1B-4D49-8513-C4D13794E28F}">
      <dgm:prSet/>
      <dgm:spPr/>
      <dgm:t>
        <a:bodyPr/>
        <a:lstStyle/>
        <a:p>
          <a:endParaRPr lang="en-US"/>
        </a:p>
      </dgm:t>
    </dgm:pt>
    <dgm:pt modelId="{255477ED-71D2-45B5-88FE-7A8D909964F7}" type="sibTrans" cxnId="{932777F0-8A1B-4D49-8513-C4D13794E28F}">
      <dgm:prSet/>
      <dgm:spPr/>
      <dgm:t>
        <a:bodyPr/>
        <a:lstStyle/>
        <a:p>
          <a:endParaRPr lang="en-US"/>
        </a:p>
      </dgm:t>
    </dgm:pt>
    <dgm:pt modelId="{410AE1FA-D0E5-403F-A20F-E4DBEB5B33CB}">
      <dgm:prSet/>
      <dgm:spPr/>
      <dgm:t>
        <a:bodyPr/>
        <a:lstStyle/>
        <a:p>
          <a:r>
            <a:rPr lang="en-US"/>
            <a:t>cvlib</a:t>
          </a:r>
        </a:p>
      </dgm:t>
    </dgm:pt>
    <dgm:pt modelId="{C396FFFE-DA21-4AAE-9E9E-34CD3CF16CE7}" type="parTrans" cxnId="{326A70A9-195F-4F55-9E9E-A123BE5D7322}">
      <dgm:prSet/>
      <dgm:spPr/>
      <dgm:t>
        <a:bodyPr/>
        <a:lstStyle/>
        <a:p>
          <a:endParaRPr lang="en-US"/>
        </a:p>
      </dgm:t>
    </dgm:pt>
    <dgm:pt modelId="{40F5F398-5668-4FEC-810E-0D7727CD7337}" type="sibTrans" cxnId="{326A70A9-195F-4F55-9E9E-A123BE5D7322}">
      <dgm:prSet/>
      <dgm:spPr/>
      <dgm:t>
        <a:bodyPr/>
        <a:lstStyle/>
        <a:p>
          <a:endParaRPr lang="en-US"/>
        </a:p>
      </dgm:t>
    </dgm:pt>
    <dgm:pt modelId="{80447782-186C-4BCB-A201-00ED6F186714}" type="pres">
      <dgm:prSet presAssocID="{4F09C22F-F18E-40E4-A790-D84E4D4ABF98}" presName="diagram" presStyleCnt="0">
        <dgm:presLayoutVars>
          <dgm:dir/>
          <dgm:resizeHandles val="exact"/>
        </dgm:presLayoutVars>
      </dgm:prSet>
      <dgm:spPr/>
    </dgm:pt>
    <dgm:pt modelId="{A92107DD-23D5-4219-96CD-26EFA7B88324}" type="pres">
      <dgm:prSet presAssocID="{25F12CE9-3CFC-4570-B628-74C1400AC310}" presName="node" presStyleLbl="node1" presStyleIdx="0" presStyleCnt="9">
        <dgm:presLayoutVars>
          <dgm:bulletEnabled val="1"/>
        </dgm:presLayoutVars>
      </dgm:prSet>
      <dgm:spPr/>
    </dgm:pt>
    <dgm:pt modelId="{FD12001A-55BC-408D-AE7B-101B22D0F547}" type="pres">
      <dgm:prSet presAssocID="{A6CF3365-657C-48EF-9A78-F6A08D34BC3B}" presName="sibTrans" presStyleCnt="0"/>
      <dgm:spPr/>
    </dgm:pt>
    <dgm:pt modelId="{EED4091E-B4C9-4064-9275-C835D3E7B71B}" type="pres">
      <dgm:prSet presAssocID="{11AD5142-9FF4-4CD2-8D70-4931E99AB64C}" presName="node" presStyleLbl="node1" presStyleIdx="1" presStyleCnt="9">
        <dgm:presLayoutVars>
          <dgm:bulletEnabled val="1"/>
        </dgm:presLayoutVars>
      </dgm:prSet>
      <dgm:spPr/>
    </dgm:pt>
    <dgm:pt modelId="{2ECD9377-E54C-4B81-B22E-8CC3476C5561}" type="pres">
      <dgm:prSet presAssocID="{68697338-C083-49A4-BE32-0DD563D80AB4}" presName="sibTrans" presStyleCnt="0"/>
      <dgm:spPr/>
    </dgm:pt>
    <dgm:pt modelId="{1B30F99A-A1F9-4520-8724-3AB6CAF297D3}" type="pres">
      <dgm:prSet presAssocID="{04790257-D9EF-4A9E-A67C-4587FA35854C}" presName="node" presStyleLbl="node1" presStyleIdx="2" presStyleCnt="9">
        <dgm:presLayoutVars>
          <dgm:bulletEnabled val="1"/>
        </dgm:presLayoutVars>
      </dgm:prSet>
      <dgm:spPr/>
    </dgm:pt>
    <dgm:pt modelId="{E34433A2-C4FD-4501-88DC-1A3EE9480179}" type="pres">
      <dgm:prSet presAssocID="{0AA606CD-434B-4ADA-AB0D-D6A95C49E535}" presName="sibTrans" presStyleCnt="0"/>
      <dgm:spPr/>
    </dgm:pt>
    <dgm:pt modelId="{12CC3027-3E09-42A3-AE68-31F5F18352B1}" type="pres">
      <dgm:prSet presAssocID="{5286C6CC-9E7F-4ABE-A07E-9C76F83DB18D}" presName="node" presStyleLbl="node1" presStyleIdx="3" presStyleCnt="9">
        <dgm:presLayoutVars>
          <dgm:bulletEnabled val="1"/>
        </dgm:presLayoutVars>
      </dgm:prSet>
      <dgm:spPr/>
    </dgm:pt>
    <dgm:pt modelId="{36F10711-1E59-4C12-974B-E5DCAF77AF0C}" type="pres">
      <dgm:prSet presAssocID="{5023BE28-CEC8-4539-940F-CAAE063414A8}" presName="sibTrans" presStyleCnt="0"/>
      <dgm:spPr/>
    </dgm:pt>
    <dgm:pt modelId="{DCC4235F-198A-4C2E-89EE-22DF588B0537}" type="pres">
      <dgm:prSet presAssocID="{06662C93-12EB-4818-AAE4-8821A727D74B}" presName="node" presStyleLbl="node1" presStyleIdx="4" presStyleCnt="9">
        <dgm:presLayoutVars>
          <dgm:bulletEnabled val="1"/>
        </dgm:presLayoutVars>
      </dgm:prSet>
      <dgm:spPr/>
    </dgm:pt>
    <dgm:pt modelId="{EBD05740-D0CF-45E8-BF5F-1B53D630B0F2}" type="pres">
      <dgm:prSet presAssocID="{CE771205-03BE-4BAA-BDE5-BD8A01F909EE}" presName="sibTrans" presStyleCnt="0"/>
      <dgm:spPr/>
    </dgm:pt>
    <dgm:pt modelId="{E9540DE4-6F97-4D89-B1C8-7E035597FC82}" type="pres">
      <dgm:prSet presAssocID="{0154440A-99FE-4CD8-A8B8-C562789CE8C5}" presName="node" presStyleLbl="node1" presStyleIdx="5" presStyleCnt="9">
        <dgm:presLayoutVars>
          <dgm:bulletEnabled val="1"/>
        </dgm:presLayoutVars>
      </dgm:prSet>
      <dgm:spPr/>
    </dgm:pt>
    <dgm:pt modelId="{9F54451C-B15A-480F-9211-660675B35854}" type="pres">
      <dgm:prSet presAssocID="{AA728ACD-A231-42ED-8A04-DA9DF7A207B7}" presName="sibTrans" presStyleCnt="0"/>
      <dgm:spPr/>
    </dgm:pt>
    <dgm:pt modelId="{1C3A40FE-38EC-419E-A79D-2AF7595970D7}" type="pres">
      <dgm:prSet presAssocID="{72BE8821-FB58-412E-8B23-13C8511103DF}" presName="node" presStyleLbl="node1" presStyleIdx="6" presStyleCnt="9">
        <dgm:presLayoutVars>
          <dgm:bulletEnabled val="1"/>
        </dgm:presLayoutVars>
      </dgm:prSet>
      <dgm:spPr/>
    </dgm:pt>
    <dgm:pt modelId="{F36E330D-AEB4-4B11-B58D-5B5BEE01342D}" type="pres">
      <dgm:prSet presAssocID="{B748B9ED-4ADC-4BC5-8D36-17F7EC807351}" presName="sibTrans" presStyleCnt="0"/>
      <dgm:spPr/>
    </dgm:pt>
    <dgm:pt modelId="{6065D5E1-75FE-45FA-BF06-6EB32A430799}" type="pres">
      <dgm:prSet presAssocID="{DE0493EA-47AA-475E-B8E4-ADFFF97F6C45}" presName="node" presStyleLbl="node1" presStyleIdx="7" presStyleCnt="9">
        <dgm:presLayoutVars>
          <dgm:bulletEnabled val="1"/>
        </dgm:presLayoutVars>
      </dgm:prSet>
      <dgm:spPr/>
    </dgm:pt>
    <dgm:pt modelId="{8CCC9F9F-3A80-4E58-9E7C-DC72A548726E}" type="pres">
      <dgm:prSet presAssocID="{255477ED-71D2-45B5-88FE-7A8D909964F7}" presName="sibTrans" presStyleCnt="0"/>
      <dgm:spPr/>
    </dgm:pt>
    <dgm:pt modelId="{88327086-F3AA-4166-85DB-8E52FA6409CD}" type="pres">
      <dgm:prSet presAssocID="{410AE1FA-D0E5-403F-A20F-E4DBEB5B33CB}" presName="node" presStyleLbl="node1" presStyleIdx="8" presStyleCnt="9">
        <dgm:presLayoutVars>
          <dgm:bulletEnabled val="1"/>
        </dgm:presLayoutVars>
      </dgm:prSet>
      <dgm:spPr/>
    </dgm:pt>
  </dgm:ptLst>
  <dgm:cxnLst>
    <dgm:cxn modelId="{6140920B-FE0C-4CE1-A253-6207B27A4A7F}" type="presOf" srcId="{0154440A-99FE-4CD8-A8B8-C562789CE8C5}" destId="{E9540DE4-6F97-4D89-B1C8-7E035597FC82}" srcOrd="0" destOrd="0" presId="urn:microsoft.com/office/officeart/2005/8/layout/default"/>
    <dgm:cxn modelId="{20B8DD28-EF8F-4BAC-B934-21C185487EF9}" type="presOf" srcId="{06662C93-12EB-4818-AAE4-8821A727D74B}" destId="{DCC4235F-198A-4C2E-89EE-22DF588B0537}" srcOrd="0" destOrd="0" presId="urn:microsoft.com/office/officeart/2005/8/layout/default"/>
    <dgm:cxn modelId="{D4301431-955F-462C-B57B-E1ADD8B1ED1A}" type="presOf" srcId="{410AE1FA-D0E5-403F-A20F-E4DBEB5B33CB}" destId="{88327086-F3AA-4166-85DB-8E52FA6409CD}" srcOrd="0" destOrd="0" presId="urn:microsoft.com/office/officeart/2005/8/layout/default"/>
    <dgm:cxn modelId="{B97A9E35-9845-44FC-9FB2-6515A4F2C86F}" type="presOf" srcId="{4F09C22F-F18E-40E4-A790-D84E4D4ABF98}" destId="{80447782-186C-4BCB-A201-00ED6F186714}" srcOrd="0" destOrd="0" presId="urn:microsoft.com/office/officeart/2005/8/layout/default"/>
    <dgm:cxn modelId="{9CF05038-A7F4-4FEB-82AA-5118EECA980F}" type="presOf" srcId="{72BE8821-FB58-412E-8B23-13C8511103DF}" destId="{1C3A40FE-38EC-419E-A79D-2AF7595970D7}" srcOrd="0" destOrd="0" presId="urn:microsoft.com/office/officeart/2005/8/layout/default"/>
    <dgm:cxn modelId="{BE35613F-53C8-4062-97C1-EBC4E3D59A89}" type="presOf" srcId="{04790257-D9EF-4A9E-A67C-4587FA35854C}" destId="{1B30F99A-A1F9-4520-8724-3AB6CAF297D3}" srcOrd="0" destOrd="0" presId="urn:microsoft.com/office/officeart/2005/8/layout/default"/>
    <dgm:cxn modelId="{2022594D-ACF5-47B7-B6A5-8B1B1802904C}" type="presOf" srcId="{DE0493EA-47AA-475E-B8E4-ADFFF97F6C45}" destId="{6065D5E1-75FE-45FA-BF06-6EB32A430799}" srcOrd="0" destOrd="0" presId="urn:microsoft.com/office/officeart/2005/8/layout/default"/>
    <dgm:cxn modelId="{57A6F178-6606-4FC3-8F22-0BA4606543E1}" srcId="{4F09C22F-F18E-40E4-A790-D84E4D4ABF98}" destId="{06662C93-12EB-4818-AAE4-8821A727D74B}" srcOrd="4" destOrd="0" parTransId="{016FA75F-0AB3-43B5-90FA-9A26E9D42818}" sibTransId="{CE771205-03BE-4BAA-BDE5-BD8A01F909EE}"/>
    <dgm:cxn modelId="{0E33B180-E839-48FC-86B3-BA92DFCD2B9E}" srcId="{4F09C22F-F18E-40E4-A790-D84E4D4ABF98}" destId="{0154440A-99FE-4CD8-A8B8-C562789CE8C5}" srcOrd="5" destOrd="0" parTransId="{10786495-62C9-4B60-A2BA-25BBE7D751E3}" sibTransId="{AA728ACD-A231-42ED-8A04-DA9DF7A207B7}"/>
    <dgm:cxn modelId="{7D1F9690-0F9D-4A65-9A66-1EDA6DB1FB59}" srcId="{4F09C22F-F18E-40E4-A790-D84E4D4ABF98}" destId="{04790257-D9EF-4A9E-A67C-4587FA35854C}" srcOrd="2" destOrd="0" parTransId="{2D1F4D09-599C-4A66-9E7F-98676229F65D}" sibTransId="{0AA606CD-434B-4ADA-AB0D-D6A95C49E535}"/>
    <dgm:cxn modelId="{7453BA99-783A-4998-9801-E567656A184B}" srcId="{4F09C22F-F18E-40E4-A790-D84E4D4ABF98}" destId="{11AD5142-9FF4-4CD2-8D70-4931E99AB64C}" srcOrd="1" destOrd="0" parTransId="{DEF511F1-B9B7-46A7-8FD0-52709F2C621C}" sibTransId="{68697338-C083-49A4-BE32-0DD563D80AB4}"/>
    <dgm:cxn modelId="{430650A2-6B1D-4091-B0BF-72F2E88133B6}" type="presOf" srcId="{11AD5142-9FF4-4CD2-8D70-4931E99AB64C}" destId="{EED4091E-B4C9-4064-9275-C835D3E7B71B}" srcOrd="0" destOrd="0" presId="urn:microsoft.com/office/officeart/2005/8/layout/default"/>
    <dgm:cxn modelId="{326A70A9-195F-4F55-9E9E-A123BE5D7322}" srcId="{4F09C22F-F18E-40E4-A790-D84E4D4ABF98}" destId="{410AE1FA-D0E5-403F-A20F-E4DBEB5B33CB}" srcOrd="8" destOrd="0" parTransId="{C396FFFE-DA21-4AAE-9E9E-34CD3CF16CE7}" sibTransId="{40F5F398-5668-4FEC-810E-0D7727CD7337}"/>
    <dgm:cxn modelId="{5A57E6C2-7EBE-41A6-A082-D2274F8B7399}" srcId="{4F09C22F-F18E-40E4-A790-D84E4D4ABF98}" destId="{72BE8821-FB58-412E-8B23-13C8511103DF}" srcOrd="6" destOrd="0" parTransId="{0AB3F102-2E5D-4BD6-AE5A-6BE65DB967E1}" sibTransId="{B748B9ED-4ADC-4BC5-8D36-17F7EC807351}"/>
    <dgm:cxn modelId="{3D4A26D4-B58E-44FB-A523-28EECBA22613}" type="presOf" srcId="{5286C6CC-9E7F-4ABE-A07E-9C76F83DB18D}" destId="{12CC3027-3E09-42A3-AE68-31F5F18352B1}" srcOrd="0" destOrd="0" presId="urn:microsoft.com/office/officeart/2005/8/layout/default"/>
    <dgm:cxn modelId="{422F82D7-F7C8-4DB5-97CE-6699BFB84E83}" srcId="{4F09C22F-F18E-40E4-A790-D84E4D4ABF98}" destId="{5286C6CC-9E7F-4ABE-A07E-9C76F83DB18D}" srcOrd="3" destOrd="0" parTransId="{02A3C09E-3469-4615-8792-283104E2B539}" sibTransId="{5023BE28-CEC8-4539-940F-CAAE063414A8}"/>
    <dgm:cxn modelId="{F1055AEF-CBA7-4223-83C0-A75ACDFB832A}" type="presOf" srcId="{25F12CE9-3CFC-4570-B628-74C1400AC310}" destId="{A92107DD-23D5-4219-96CD-26EFA7B88324}" srcOrd="0" destOrd="0" presId="urn:microsoft.com/office/officeart/2005/8/layout/default"/>
    <dgm:cxn modelId="{932777F0-8A1B-4D49-8513-C4D13794E28F}" srcId="{4F09C22F-F18E-40E4-A790-D84E4D4ABF98}" destId="{DE0493EA-47AA-475E-B8E4-ADFFF97F6C45}" srcOrd="7" destOrd="0" parTransId="{3727ABB5-DA00-4955-BE67-3F8254991740}" sibTransId="{255477ED-71D2-45B5-88FE-7A8D909964F7}"/>
    <dgm:cxn modelId="{00379FF4-2E89-4846-B496-82E5F921A21A}" srcId="{4F09C22F-F18E-40E4-A790-D84E4D4ABF98}" destId="{25F12CE9-3CFC-4570-B628-74C1400AC310}" srcOrd="0" destOrd="0" parTransId="{70FC626A-FAA5-46EF-AC81-4AFB8E11BEA2}" sibTransId="{A6CF3365-657C-48EF-9A78-F6A08D34BC3B}"/>
    <dgm:cxn modelId="{074BC763-553A-4202-A0E0-6878F393C81A}" type="presParOf" srcId="{80447782-186C-4BCB-A201-00ED6F186714}" destId="{A92107DD-23D5-4219-96CD-26EFA7B88324}" srcOrd="0" destOrd="0" presId="urn:microsoft.com/office/officeart/2005/8/layout/default"/>
    <dgm:cxn modelId="{A3354613-F1B8-44F7-B6DC-70FBC20E504F}" type="presParOf" srcId="{80447782-186C-4BCB-A201-00ED6F186714}" destId="{FD12001A-55BC-408D-AE7B-101B22D0F547}" srcOrd="1" destOrd="0" presId="urn:microsoft.com/office/officeart/2005/8/layout/default"/>
    <dgm:cxn modelId="{41D9352A-99BD-4379-A2FA-F445A2860190}" type="presParOf" srcId="{80447782-186C-4BCB-A201-00ED6F186714}" destId="{EED4091E-B4C9-4064-9275-C835D3E7B71B}" srcOrd="2" destOrd="0" presId="urn:microsoft.com/office/officeart/2005/8/layout/default"/>
    <dgm:cxn modelId="{815CF39B-3B6B-4F36-A072-77D12D7A38AD}" type="presParOf" srcId="{80447782-186C-4BCB-A201-00ED6F186714}" destId="{2ECD9377-E54C-4B81-B22E-8CC3476C5561}" srcOrd="3" destOrd="0" presId="urn:microsoft.com/office/officeart/2005/8/layout/default"/>
    <dgm:cxn modelId="{872F7663-877F-4DF1-AC1F-30B68DD2D895}" type="presParOf" srcId="{80447782-186C-4BCB-A201-00ED6F186714}" destId="{1B30F99A-A1F9-4520-8724-3AB6CAF297D3}" srcOrd="4" destOrd="0" presId="urn:microsoft.com/office/officeart/2005/8/layout/default"/>
    <dgm:cxn modelId="{9C7F8D4A-5F21-4EF4-8A40-06F839F0CA81}" type="presParOf" srcId="{80447782-186C-4BCB-A201-00ED6F186714}" destId="{E34433A2-C4FD-4501-88DC-1A3EE9480179}" srcOrd="5" destOrd="0" presId="urn:microsoft.com/office/officeart/2005/8/layout/default"/>
    <dgm:cxn modelId="{8132E32B-A13D-4D2B-B5E5-6C4499D561CB}" type="presParOf" srcId="{80447782-186C-4BCB-A201-00ED6F186714}" destId="{12CC3027-3E09-42A3-AE68-31F5F18352B1}" srcOrd="6" destOrd="0" presId="urn:microsoft.com/office/officeart/2005/8/layout/default"/>
    <dgm:cxn modelId="{EF4A8BB6-00E6-4459-81EC-C87D9ECC8EFC}" type="presParOf" srcId="{80447782-186C-4BCB-A201-00ED6F186714}" destId="{36F10711-1E59-4C12-974B-E5DCAF77AF0C}" srcOrd="7" destOrd="0" presId="urn:microsoft.com/office/officeart/2005/8/layout/default"/>
    <dgm:cxn modelId="{40B81485-6CD9-45BB-9CB2-BC04BD3B2C67}" type="presParOf" srcId="{80447782-186C-4BCB-A201-00ED6F186714}" destId="{DCC4235F-198A-4C2E-89EE-22DF588B0537}" srcOrd="8" destOrd="0" presId="urn:microsoft.com/office/officeart/2005/8/layout/default"/>
    <dgm:cxn modelId="{400CB94D-C0E4-4145-B629-7DDD9D2D0371}" type="presParOf" srcId="{80447782-186C-4BCB-A201-00ED6F186714}" destId="{EBD05740-D0CF-45E8-BF5F-1B53D630B0F2}" srcOrd="9" destOrd="0" presId="urn:microsoft.com/office/officeart/2005/8/layout/default"/>
    <dgm:cxn modelId="{1D43AB1E-DB87-4D07-8185-9816E4722FB4}" type="presParOf" srcId="{80447782-186C-4BCB-A201-00ED6F186714}" destId="{E9540DE4-6F97-4D89-B1C8-7E035597FC82}" srcOrd="10" destOrd="0" presId="urn:microsoft.com/office/officeart/2005/8/layout/default"/>
    <dgm:cxn modelId="{91B0F92F-3D30-45DE-B119-535F55C242CA}" type="presParOf" srcId="{80447782-186C-4BCB-A201-00ED6F186714}" destId="{9F54451C-B15A-480F-9211-660675B35854}" srcOrd="11" destOrd="0" presId="urn:microsoft.com/office/officeart/2005/8/layout/default"/>
    <dgm:cxn modelId="{7BB1ED95-B4B1-419D-B599-D72E218B0AD2}" type="presParOf" srcId="{80447782-186C-4BCB-A201-00ED6F186714}" destId="{1C3A40FE-38EC-419E-A79D-2AF7595970D7}" srcOrd="12" destOrd="0" presId="urn:microsoft.com/office/officeart/2005/8/layout/default"/>
    <dgm:cxn modelId="{26F4CA36-6DCC-4ADA-A56E-3B022AD62562}" type="presParOf" srcId="{80447782-186C-4BCB-A201-00ED6F186714}" destId="{F36E330D-AEB4-4B11-B58D-5B5BEE01342D}" srcOrd="13" destOrd="0" presId="urn:microsoft.com/office/officeart/2005/8/layout/default"/>
    <dgm:cxn modelId="{B2A3E484-B786-413C-B479-D46F469633A5}" type="presParOf" srcId="{80447782-186C-4BCB-A201-00ED6F186714}" destId="{6065D5E1-75FE-45FA-BF06-6EB32A430799}" srcOrd="14" destOrd="0" presId="urn:microsoft.com/office/officeart/2005/8/layout/default"/>
    <dgm:cxn modelId="{A6DCE771-F666-437E-BB3F-6E86243D3921}" type="presParOf" srcId="{80447782-186C-4BCB-A201-00ED6F186714}" destId="{8CCC9F9F-3A80-4E58-9E7C-DC72A548726E}" srcOrd="15" destOrd="0" presId="urn:microsoft.com/office/officeart/2005/8/layout/default"/>
    <dgm:cxn modelId="{B712E15B-B9AB-4E58-9AA5-94FBF7717801}" type="presParOf" srcId="{80447782-186C-4BCB-A201-00ED6F186714}" destId="{88327086-F3AA-4166-85DB-8E52FA6409CD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2DB75B-1151-48F9-A764-3AE644FA0F86}">
      <dsp:nvSpPr>
        <dsp:cNvPr id="0" name=""/>
        <dsp:cNvSpPr/>
      </dsp:nvSpPr>
      <dsp:spPr>
        <a:xfrm>
          <a:off x="309822" y="832699"/>
          <a:ext cx="953244" cy="953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6F035E-5A9D-4F45-974A-06B41D2068EB}">
      <dsp:nvSpPr>
        <dsp:cNvPr id="0" name=""/>
        <dsp:cNvSpPr/>
      </dsp:nvSpPr>
      <dsp:spPr>
        <a:xfrm>
          <a:off x="512973" y="1035849"/>
          <a:ext cx="546943" cy="5469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15DF88-463E-44CC-9376-83AD5B0F99F2}">
      <dsp:nvSpPr>
        <dsp:cNvPr id="0" name=""/>
        <dsp:cNvSpPr/>
      </dsp:nvSpPr>
      <dsp:spPr>
        <a:xfrm>
          <a:off x="5097" y="2082855"/>
          <a:ext cx="1562695" cy="683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Needed to ensure the compatibility of the data size with that of the trained model</a:t>
          </a:r>
        </a:p>
      </dsp:txBody>
      <dsp:txXfrm>
        <a:off x="5097" y="2082855"/>
        <a:ext cx="1562695" cy="683679"/>
      </dsp:txXfrm>
    </dsp:sp>
    <dsp:sp modelId="{0D6474DC-117D-4741-84A1-E6122FD3AD09}">
      <dsp:nvSpPr>
        <dsp:cNvPr id="0" name=""/>
        <dsp:cNvSpPr/>
      </dsp:nvSpPr>
      <dsp:spPr>
        <a:xfrm>
          <a:off x="2145989" y="832699"/>
          <a:ext cx="953244" cy="9532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76521-614B-48FC-BE8A-412C990F7875}">
      <dsp:nvSpPr>
        <dsp:cNvPr id="0" name=""/>
        <dsp:cNvSpPr/>
      </dsp:nvSpPr>
      <dsp:spPr>
        <a:xfrm>
          <a:off x="2349140" y="1035849"/>
          <a:ext cx="546943" cy="5469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0E668-5551-42A5-85EB-F479DE350ABB}">
      <dsp:nvSpPr>
        <dsp:cNvPr id="0" name=""/>
        <dsp:cNvSpPr/>
      </dsp:nvSpPr>
      <dsp:spPr>
        <a:xfrm>
          <a:off x="1841264" y="2082855"/>
          <a:ext cx="1562695" cy="683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Identification of corner points of the rectangle using cv2lib</a:t>
          </a:r>
        </a:p>
      </dsp:txBody>
      <dsp:txXfrm>
        <a:off x="1841264" y="2082855"/>
        <a:ext cx="1562695" cy="683679"/>
      </dsp:txXfrm>
    </dsp:sp>
    <dsp:sp modelId="{9BE50351-D7E5-436C-AB85-888979C7EDF2}">
      <dsp:nvSpPr>
        <dsp:cNvPr id="0" name=""/>
        <dsp:cNvSpPr/>
      </dsp:nvSpPr>
      <dsp:spPr>
        <a:xfrm>
          <a:off x="3982156" y="832699"/>
          <a:ext cx="953244" cy="9532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8CEF85-71D1-4AD3-99EC-9B38CAD9FECC}">
      <dsp:nvSpPr>
        <dsp:cNvPr id="0" name=""/>
        <dsp:cNvSpPr/>
      </dsp:nvSpPr>
      <dsp:spPr>
        <a:xfrm>
          <a:off x="4185307" y="1035849"/>
          <a:ext cx="546943" cy="5469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6D6A0-2AD6-406E-BBDE-A1E7EF937DC0}">
      <dsp:nvSpPr>
        <dsp:cNvPr id="0" name=""/>
        <dsp:cNvSpPr/>
      </dsp:nvSpPr>
      <dsp:spPr>
        <a:xfrm>
          <a:off x="3677431" y="2082855"/>
          <a:ext cx="1562695" cy="683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Rectangle is drawn using cv2lib</a:t>
          </a:r>
        </a:p>
      </dsp:txBody>
      <dsp:txXfrm>
        <a:off x="3677431" y="2082855"/>
        <a:ext cx="1562695" cy="683679"/>
      </dsp:txXfrm>
    </dsp:sp>
    <dsp:sp modelId="{C359A2CD-0F70-4D65-BCD6-A7E7505874D8}">
      <dsp:nvSpPr>
        <dsp:cNvPr id="0" name=""/>
        <dsp:cNvSpPr/>
      </dsp:nvSpPr>
      <dsp:spPr>
        <a:xfrm>
          <a:off x="5818323" y="832699"/>
          <a:ext cx="953244" cy="9532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159CF5-44B4-402A-923F-8A53A3BC1712}">
      <dsp:nvSpPr>
        <dsp:cNvPr id="0" name=""/>
        <dsp:cNvSpPr/>
      </dsp:nvSpPr>
      <dsp:spPr>
        <a:xfrm>
          <a:off x="6021474" y="1035849"/>
          <a:ext cx="546943" cy="5469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07B03-3E8E-4B99-A60E-7088BF7537C0}">
      <dsp:nvSpPr>
        <dsp:cNvPr id="0" name=""/>
        <dsp:cNvSpPr/>
      </dsp:nvSpPr>
      <dsp:spPr>
        <a:xfrm>
          <a:off x="5513598" y="2082855"/>
          <a:ext cx="1562695" cy="683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We used numpy library to crop the rectangle by copying the pixel value in the rectangle into a matrix</a:t>
          </a:r>
        </a:p>
      </dsp:txBody>
      <dsp:txXfrm>
        <a:off x="5513598" y="2082855"/>
        <a:ext cx="1562695" cy="683679"/>
      </dsp:txXfrm>
    </dsp:sp>
    <dsp:sp modelId="{2AF62920-6CBE-4CF6-BFED-9C6EB09A8333}">
      <dsp:nvSpPr>
        <dsp:cNvPr id="0" name=""/>
        <dsp:cNvSpPr/>
      </dsp:nvSpPr>
      <dsp:spPr>
        <a:xfrm>
          <a:off x="7654490" y="832699"/>
          <a:ext cx="953244" cy="95324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6E3EEB-5C18-4F6B-88D8-47EE02A656A7}">
      <dsp:nvSpPr>
        <dsp:cNvPr id="0" name=""/>
        <dsp:cNvSpPr/>
      </dsp:nvSpPr>
      <dsp:spPr>
        <a:xfrm>
          <a:off x="7857641" y="1035849"/>
          <a:ext cx="546943" cy="54694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2AA08-DC84-43D0-B8F7-24074041725A}">
      <dsp:nvSpPr>
        <dsp:cNvPr id="0" name=""/>
        <dsp:cNvSpPr/>
      </dsp:nvSpPr>
      <dsp:spPr>
        <a:xfrm>
          <a:off x="7349765" y="2082855"/>
          <a:ext cx="1562695" cy="683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Resize the image</a:t>
          </a:r>
        </a:p>
      </dsp:txBody>
      <dsp:txXfrm>
        <a:off x="7349765" y="2082855"/>
        <a:ext cx="1562695" cy="683679"/>
      </dsp:txXfrm>
    </dsp:sp>
    <dsp:sp modelId="{D21102D4-0F2F-4582-A59D-1B3C57DB4CE6}">
      <dsp:nvSpPr>
        <dsp:cNvPr id="0" name=""/>
        <dsp:cNvSpPr/>
      </dsp:nvSpPr>
      <dsp:spPr>
        <a:xfrm>
          <a:off x="9490657" y="832699"/>
          <a:ext cx="953244" cy="953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D41480-9475-46B8-AD34-68FB82D64899}">
      <dsp:nvSpPr>
        <dsp:cNvPr id="0" name=""/>
        <dsp:cNvSpPr/>
      </dsp:nvSpPr>
      <dsp:spPr>
        <a:xfrm>
          <a:off x="9693808" y="1035849"/>
          <a:ext cx="546943" cy="54694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103C67-0330-437B-8FC7-2ED9807E201C}">
      <dsp:nvSpPr>
        <dsp:cNvPr id="0" name=""/>
        <dsp:cNvSpPr/>
      </dsp:nvSpPr>
      <dsp:spPr>
        <a:xfrm>
          <a:off x="9185932" y="2082855"/>
          <a:ext cx="1562695" cy="683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Converting pixel value from 0-255 to a range to 0-1 </a:t>
          </a:r>
        </a:p>
      </dsp:txBody>
      <dsp:txXfrm>
        <a:off x="9185932" y="2082855"/>
        <a:ext cx="1562695" cy="6836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2107DD-23D5-4219-96CD-26EFA7B88324}">
      <dsp:nvSpPr>
        <dsp:cNvPr id="0" name=""/>
        <dsp:cNvSpPr/>
      </dsp:nvSpPr>
      <dsp:spPr>
        <a:xfrm>
          <a:off x="3675" y="506072"/>
          <a:ext cx="1990069" cy="119404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numpy</a:t>
          </a:r>
        </a:p>
      </dsp:txBody>
      <dsp:txXfrm>
        <a:off x="3675" y="506072"/>
        <a:ext cx="1990069" cy="1194041"/>
      </dsp:txXfrm>
    </dsp:sp>
    <dsp:sp modelId="{EED4091E-B4C9-4064-9275-C835D3E7B71B}">
      <dsp:nvSpPr>
        <dsp:cNvPr id="0" name=""/>
        <dsp:cNvSpPr/>
      </dsp:nvSpPr>
      <dsp:spPr>
        <a:xfrm>
          <a:off x="2192751" y="506072"/>
          <a:ext cx="1990069" cy="1194041"/>
        </a:xfrm>
        <a:prstGeom prst="rect">
          <a:avLst/>
        </a:prstGeom>
        <a:solidFill>
          <a:schemeClr val="accent5">
            <a:hueOff val="607506"/>
            <a:satOff val="215"/>
            <a:lumOff val="19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opencv-python</a:t>
          </a:r>
        </a:p>
      </dsp:txBody>
      <dsp:txXfrm>
        <a:off x="2192751" y="506072"/>
        <a:ext cx="1990069" cy="1194041"/>
      </dsp:txXfrm>
    </dsp:sp>
    <dsp:sp modelId="{1B30F99A-A1F9-4520-8724-3AB6CAF297D3}">
      <dsp:nvSpPr>
        <dsp:cNvPr id="0" name=""/>
        <dsp:cNvSpPr/>
      </dsp:nvSpPr>
      <dsp:spPr>
        <a:xfrm>
          <a:off x="4381827" y="506072"/>
          <a:ext cx="1990069" cy="1194041"/>
        </a:xfrm>
        <a:prstGeom prst="rect">
          <a:avLst/>
        </a:prstGeom>
        <a:solidFill>
          <a:schemeClr val="accent5">
            <a:hueOff val="1215011"/>
            <a:satOff val="429"/>
            <a:lumOff val="3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tensorflow</a:t>
          </a:r>
        </a:p>
      </dsp:txBody>
      <dsp:txXfrm>
        <a:off x="4381827" y="506072"/>
        <a:ext cx="1990069" cy="1194041"/>
      </dsp:txXfrm>
    </dsp:sp>
    <dsp:sp modelId="{12CC3027-3E09-42A3-AE68-31F5F18352B1}">
      <dsp:nvSpPr>
        <dsp:cNvPr id="0" name=""/>
        <dsp:cNvSpPr/>
      </dsp:nvSpPr>
      <dsp:spPr>
        <a:xfrm>
          <a:off x="6570904" y="506072"/>
          <a:ext cx="1990069" cy="1194041"/>
        </a:xfrm>
        <a:prstGeom prst="rect">
          <a:avLst/>
        </a:prstGeom>
        <a:solidFill>
          <a:schemeClr val="accent5">
            <a:hueOff val="1822517"/>
            <a:satOff val="644"/>
            <a:lumOff val="57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Keras</a:t>
          </a:r>
        </a:p>
      </dsp:txBody>
      <dsp:txXfrm>
        <a:off x="6570904" y="506072"/>
        <a:ext cx="1990069" cy="1194041"/>
      </dsp:txXfrm>
    </dsp:sp>
    <dsp:sp modelId="{DCC4235F-198A-4C2E-89EE-22DF588B0537}">
      <dsp:nvSpPr>
        <dsp:cNvPr id="0" name=""/>
        <dsp:cNvSpPr/>
      </dsp:nvSpPr>
      <dsp:spPr>
        <a:xfrm>
          <a:off x="8759980" y="506072"/>
          <a:ext cx="1990069" cy="1194041"/>
        </a:xfrm>
        <a:prstGeom prst="rect">
          <a:avLst/>
        </a:prstGeom>
        <a:solidFill>
          <a:schemeClr val="accent5">
            <a:hueOff val="2430022"/>
            <a:satOff val="859"/>
            <a:lumOff val="7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Scikit learn</a:t>
          </a:r>
        </a:p>
      </dsp:txBody>
      <dsp:txXfrm>
        <a:off x="8759980" y="506072"/>
        <a:ext cx="1990069" cy="1194041"/>
      </dsp:txXfrm>
    </dsp:sp>
    <dsp:sp modelId="{E9540DE4-6F97-4D89-B1C8-7E035597FC82}">
      <dsp:nvSpPr>
        <dsp:cNvPr id="0" name=""/>
        <dsp:cNvSpPr/>
      </dsp:nvSpPr>
      <dsp:spPr>
        <a:xfrm>
          <a:off x="1098213" y="1899120"/>
          <a:ext cx="1990069" cy="1194041"/>
        </a:xfrm>
        <a:prstGeom prst="rect">
          <a:avLst/>
        </a:prstGeom>
        <a:solidFill>
          <a:schemeClr val="accent5">
            <a:hueOff val="3037528"/>
            <a:satOff val="1074"/>
            <a:lumOff val="95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matplotlib</a:t>
          </a:r>
        </a:p>
      </dsp:txBody>
      <dsp:txXfrm>
        <a:off x="1098213" y="1899120"/>
        <a:ext cx="1990069" cy="1194041"/>
      </dsp:txXfrm>
    </dsp:sp>
    <dsp:sp modelId="{1C3A40FE-38EC-419E-A79D-2AF7595970D7}">
      <dsp:nvSpPr>
        <dsp:cNvPr id="0" name=""/>
        <dsp:cNvSpPr/>
      </dsp:nvSpPr>
      <dsp:spPr>
        <a:xfrm>
          <a:off x="3287289" y="1899120"/>
          <a:ext cx="1990069" cy="1194041"/>
        </a:xfrm>
        <a:prstGeom prst="rect">
          <a:avLst/>
        </a:prstGeom>
        <a:solidFill>
          <a:schemeClr val="accent5">
            <a:hueOff val="3645034"/>
            <a:satOff val="1288"/>
            <a:lumOff val="1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requests</a:t>
          </a:r>
        </a:p>
      </dsp:txBody>
      <dsp:txXfrm>
        <a:off x="3287289" y="1899120"/>
        <a:ext cx="1990069" cy="1194041"/>
      </dsp:txXfrm>
    </dsp:sp>
    <dsp:sp modelId="{6065D5E1-75FE-45FA-BF06-6EB32A430799}">
      <dsp:nvSpPr>
        <dsp:cNvPr id="0" name=""/>
        <dsp:cNvSpPr/>
      </dsp:nvSpPr>
      <dsp:spPr>
        <a:xfrm>
          <a:off x="5476365" y="1899120"/>
          <a:ext cx="1990069" cy="1194041"/>
        </a:xfrm>
        <a:prstGeom prst="rect">
          <a:avLst/>
        </a:prstGeom>
        <a:solidFill>
          <a:schemeClr val="accent5">
            <a:hueOff val="4252539"/>
            <a:satOff val="1503"/>
            <a:lumOff val="13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progressbar</a:t>
          </a:r>
        </a:p>
      </dsp:txBody>
      <dsp:txXfrm>
        <a:off x="5476365" y="1899120"/>
        <a:ext cx="1990069" cy="1194041"/>
      </dsp:txXfrm>
    </dsp:sp>
    <dsp:sp modelId="{88327086-F3AA-4166-85DB-8E52FA6409CD}">
      <dsp:nvSpPr>
        <dsp:cNvPr id="0" name=""/>
        <dsp:cNvSpPr/>
      </dsp:nvSpPr>
      <dsp:spPr>
        <a:xfrm>
          <a:off x="7665442" y="1899120"/>
          <a:ext cx="1990069" cy="1194041"/>
        </a:xfrm>
        <a:prstGeom prst="rect">
          <a:avLst/>
        </a:prstGeom>
        <a:solidFill>
          <a:schemeClr val="accent5">
            <a:hueOff val="4860045"/>
            <a:satOff val="1718"/>
            <a:lumOff val="15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cvlib</a:t>
          </a:r>
        </a:p>
      </dsp:txBody>
      <dsp:txXfrm>
        <a:off x="7665442" y="1899120"/>
        <a:ext cx="1990069" cy="11940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AD621F19-BB36-439C-9CFF-C604BF14BF59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32CCF22E-4B0B-4E70-87AD-D43E8FDF7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96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1F19-BB36-439C-9CFF-C604BF14BF59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CF22E-4B0B-4E70-87AD-D43E8FDF7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67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1F19-BB36-439C-9CFF-C604BF14BF59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CF22E-4B0B-4E70-87AD-D43E8FDF7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60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1F19-BB36-439C-9CFF-C604BF14BF59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CF22E-4B0B-4E70-87AD-D43E8FDF7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63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1F19-BB36-439C-9CFF-C604BF14BF59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CF22E-4B0B-4E70-87AD-D43E8FDF7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1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1F19-BB36-439C-9CFF-C604BF14BF59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CF22E-4B0B-4E70-87AD-D43E8FDF7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9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1F19-BB36-439C-9CFF-C604BF14BF59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CF22E-4B0B-4E70-87AD-D43E8FDF7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24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1F19-BB36-439C-9CFF-C604BF14BF59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CF22E-4B0B-4E70-87AD-D43E8FDF7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34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1F19-BB36-439C-9CFF-C604BF14BF59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CF22E-4B0B-4E70-87AD-D43E8FDF7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87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1F19-BB36-439C-9CFF-C604BF14BF59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32CCF22E-4B0B-4E70-87AD-D43E8FDF7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55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AD621F19-BB36-439C-9CFF-C604BF14BF59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32CCF22E-4B0B-4E70-87AD-D43E8FDF7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35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AD621F19-BB36-439C-9CFF-C604BF14BF59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32CCF22E-4B0B-4E70-87AD-D43E8FDF7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6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44A9B-9A3C-445F-B18A-3E5C51F4B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2560" y="316029"/>
            <a:ext cx="9144000" cy="2387600"/>
          </a:xfrm>
        </p:spPr>
        <p:txBody>
          <a:bodyPr/>
          <a:lstStyle/>
          <a:p>
            <a:pPr algn="ctr"/>
            <a:r>
              <a:rPr lang="en-US" b="1" dirty="0"/>
              <a:t>Gender Detection using VGG 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D101E-708E-4CA1-BC82-EF9FD2355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212" y="3914776"/>
            <a:ext cx="10648188" cy="164592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Team 14</a:t>
            </a:r>
          </a:p>
          <a:p>
            <a:pPr algn="ctr"/>
            <a:r>
              <a:rPr lang="en-US" sz="2400" b="1" dirty="0"/>
              <a:t>Mihir Joshi</a:t>
            </a:r>
          </a:p>
          <a:p>
            <a:pPr algn="ctr"/>
            <a:r>
              <a:rPr lang="en-US" sz="2400" b="1" dirty="0"/>
              <a:t>Narendra Katamaneni</a:t>
            </a:r>
          </a:p>
          <a:p>
            <a:pPr algn="ctr"/>
            <a:r>
              <a:rPr lang="en-US" sz="2400" b="1" dirty="0"/>
              <a:t>Akshitha Duddala</a:t>
            </a:r>
          </a:p>
          <a:p>
            <a:pPr algn="ctr"/>
            <a:r>
              <a:rPr lang="en-US" sz="2400" b="1" dirty="0"/>
              <a:t>Saakshi</a:t>
            </a:r>
          </a:p>
        </p:txBody>
      </p:sp>
    </p:spTree>
    <p:extLst>
      <p:ext uri="{BB962C8B-B14F-4D97-AF65-F5344CB8AC3E}">
        <p14:creationId xmlns:p14="http://schemas.microsoft.com/office/powerpoint/2010/main" val="3598702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20AA-7721-4186-901F-1C38581D4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/>
              <a:t>Preprocessing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6B04CF6-01B9-4C27-82ED-697A023E27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3620779"/>
              </p:ext>
            </p:extLst>
          </p:nvPr>
        </p:nvGraphicFramePr>
        <p:xfrm>
          <a:off x="676275" y="2373549"/>
          <a:ext cx="10753725" cy="35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1743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FD033-DB63-4B9A-BF75-047E8AB8A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/>
              <a:t>Python Packages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A13393-86EC-477A-A5A8-EC74111B8D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8533819"/>
              </p:ext>
            </p:extLst>
          </p:nvPr>
        </p:nvGraphicFramePr>
        <p:xfrm>
          <a:off x="676275" y="2373549"/>
          <a:ext cx="10753725" cy="35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6084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2539-7D1A-4382-A5A9-F6301CF23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99533"/>
            <a:ext cx="5104657" cy="16581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4C4E6A"/>
                </a:solidFill>
              </a:rPr>
              <a:t>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11A8F-F72F-483B-94CC-A8B95FE2E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5104657" cy="3766185"/>
          </a:xfrm>
        </p:spPr>
        <p:txBody>
          <a:bodyPr>
            <a:normAutofit/>
          </a:bodyPr>
          <a:lstStyle/>
          <a:p>
            <a:r>
              <a:rPr lang="en-US" sz="2200" dirty="0"/>
              <a:t>The </a:t>
            </a:r>
            <a:r>
              <a:rPr lang="en-US" sz="2200" dirty="0" err="1"/>
              <a:t>Keras</a:t>
            </a:r>
            <a:r>
              <a:rPr lang="en-US" sz="2200" dirty="0"/>
              <a:t> model is created by training </a:t>
            </a:r>
            <a:r>
              <a:rPr lang="en-US" sz="2200" dirty="0" err="1"/>
              <a:t>SmallerVGGNet</a:t>
            </a:r>
            <a:r>
              <a:rPr lang="en-US" sz="2200" dirty="0"/>
              <a:t> from scratch on around 4200 images (Approximately 2000 for each gender)</a:t>
            </a:r>
          </a:p>
          <a:p>
            <a:r>
              <a:rPr lang="en-US" sz="2200" dirty="0"/>
              <a:t>Face region is cropped by applying Face Detection using </a:t>
            </a:r>
            <a:r>
              <a:rPr lang="en-US" sz="2200" dirty="0" err="1"/>
              <a:t>cvlib</a:t>
            </a:r>
            <a:r>
              <a:rPr lang="en-US" sz="2200" dirty="0"/>
              <a:t> on images gathered from Google Images</a:t>
            </a:r>
          </a:p>
        </p:txBody>
      </p:sp>
      <p:pic>
        <p:nvPicPr>
          <p:cNvPr id="5" name="Picture 4" descr="A close up of a boy&#10;&#10;Description automatically generated">
            <a:extLst>
              <a:ext uri="{FF2B5EF4-FFF2-40B4-BE49-F238E27FC236}">
                <a16:creationId xmlns:a16="http://schemas.microsoft.com/office/drawing/2014/main" id="{2E733D5D-9CA0-45D3-9E6C-61D6F1EB0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04" r="1" b="12687"/>
          <a:stretch/>
        </p:blipFill>
        <p:spPr>
          <a:xfrm>
            <a:off x="8230894" y="3204516"/>
            <a:ext cx="3558932" cy="3252191"/>
          </a:xfrm>
          <a:prstGeom prst="rect">
            <a:avLst/>
          </a:prstGeom>
        </p:spPr>
      </p:pic>
      <p:pic>
        <p:nvPicPr>
          <p:cNvPr id="1028" name="Picture 4" descr="Indian Small Boy Images, Stock Photos &amp; Vectors | Shutterstock">
            <a:extLst>
              <a:ext uri="{FF2B5EF4-FFF2-40B4-BE49-F238E27FC236}">
                <a16:creationId xmlns:a16="http://schemas.microsoft.com/office/drawing/2014/main" id="{194D8F97-8D18-4EF9-A839-43E34D6BEA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0" r="1" b="1"/>
          <a:stretch/>
        </p:blipFill>
        <p:spPr bwMode="auto">
          <a:xfrm>
            <a:off x="6094390" y="401294"/>
            <a:ext cx="3782487" cy="3590676"/>
          </a:xfrm>
          <a:custGeom>
            <a:avLst/>
            <a:gdLst/>
            <a:ahLst/>
            <a:cxnLst/>
            <a:rect l="l" t="t" r="r" b="b"/>
            <a:pathLst>
              <a:path w="3950144" h="3749831">
                <a:moveTo>
                  <a:pt x="0" y="0"/>
                </a:moveTo>
                <a:lnTo>
                  <a:pt x="3950144" y="0"/>
                </a:lnTo>
                <a:lnTo>
                  <a:pt x="3950144" y="2780881"/>
                </a:lnTo>
                <a:lnTo>
                  <a:pt x="2071742" y="2780881"/>
                </a:lnTo>
                <a:lnTo>
                  <a:pt x="2071742" y="3749831"/>
                </a:lnTo>
                <a:lnTo>
                  <a:pt x="0" y="374983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u Jun Yu (June Wu) - Chinese Actor ⋆ Global Granary">
            <a:extLst>
              <a:ext uri="{FF2B5EF4-FFF2-40B4-BE49-F238E27FC236}">
                <a16:creationId xmlns:a16="http://schemas.microsoft.com/office/drawing/2014/main" id="{F6F12CBB-B037-4163-8CF7-49F048A834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359"/>
          <a:stretch/>
        </p:blipFill>
        <p:spPr bwMode="auto">
          <a:xfrm>
            <a:off x="10010368" y="401294"/>
            <a:ext cx="1779465" cy="266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85793BFB-0FB7-4A6E-8D80-2658A7F6FE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2" r="19898" b="4"/>
          <a:stretch/>
        </p:blipFill>
        <p:spPr>
          <a:xfrm>
            <a:off x="6094392" y="4132341"/>
            <a:ext cx="1983811" cy="23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03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996CBB6-8D24-4FA5-A518-D9D878A40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5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8857F7-F05F-4317-9D97-F35571819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87D1F6-BBBB-4BEB-A5F8-4955D215D25D}"/>
              </a:ext>
            </a:extLst>
          </p:cNvPr>
          <p:cNvSpPr txBox="1"/>
          <p:nvPr/>
        </p:nvSpPr>
        <p:spPr>
          <a:xfrm>
            <a:off x="7720013" y="1193333"/>
            <a:ext cx="366236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3200" b="1" dirty="0"/>
              <a:t>Overfitting</a:t>
            </a:r>
          </a:p>
          <a:p>
            <a:endParaRPr lang="en-US" dirty="0"/>
          </a:p>
          <a:p>
            <a:r>
              <a:rPr lang="en-US" dirty="0"/>
              <a:t>Added 2 convolutional layers of 256 depth </a:t>
            </a:r>
          </a:p>
          <a:p>
            <a:endParaRPr lang="en-US" dirty="0"/>
          </a:p>
          <a:p>
            <a:r>
              <a:rPr lang="en-US" dirty="0"/>
              <a:t>Learning rate : 1e-4</a:t>
            </a:r>
          </a:p>
          <a:p>
            <a:r>
              <a:rPr lang="en-US" dirty="0"/>
              <a:t>Epochs : 100</a:t>
            </a:r>
          </a:p>
          <a:p>
            <a:endParaRPr lang="en-US" dirty="0"/>
          </a:p>
          <a:p>
            <a:r>
              <a:rPr lang="en-US" dirty="0"/>
              <a:t>Train accuracy : 100%</a:t>
            </a:r>
          </a:p>
          <a:p>
            <a:r>
              <a:rPr lang="en-US" dirty="0"/>
              <a:t>Validation accuracy : ~98%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02A2227-8E21-4574-B54C-7CD86BA5B6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1" y="619784"/>
            <a:ext cx="7323963" cy="542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40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996CBB6-8D24-4FA5-A518-D9D878A40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5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8857F7-F05F-4317-9D97-F35571819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6563A27A-C1CD-4110-9DE2-CF06C815EF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1" y="480060"/>
            <a:ext cx="8580474" cy="5782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87D1F6-BBBB-4BEB-A5F8-4955D215D25D}"/>
              </a:ext>
            </a:extLst>
          </p:cNvPr>
          <p:cNvSpPr txBox="1"/>
          <p:nvPr/>
        </p:nvSpPr>
        <p:spPr>
          <a:xfrm>
            <a:off x="8382000" y="1343025"/>
            <a:ext cx="298132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Optimal Hyperparameters </a:t>
            </a:r>
          </a:p>
          <a:p>
            <a:endParaRPr lang="en-US" dirty="0"/>
          </a:p>
          <a:p>
            <a:r>
              <a:rPr lang="en-US" dirty="0"/>
              <a:t>Training dataset size : 80%</a:t>
            </a:r>
          </a:p>
          <a:p>
            <a:r>
              <a:rPr lang="en-US" dirty="0"/>
              <a:t>Validation dataset size : 20%</a:t>
            </a:r>
          </a:p>
          <a:p>
            <a:endParaRPr lang="en-US" dirty="0"/>
          </a:p>
          <a:p>
            <a:r>
              <a:rPr lang="en-US" dirty="0"/>
              <a:t>Learning rate : 1e-4</a:t>
            </a:r>
          </a:p>
          <a:p>
            <a:r>
              <a:rPr lang="en-US" dirty="0"/>
              <a:t>Epochs : 100</a:t>
            </a:r>
          </a:p>
          <a:p>
            <a:endParaRPr lang="en-US" dirty="0"/>
          </a:p>
          <a:p>
            <a:r>
              <a:rPr lang="en-US" dirty="0"/>
              <a:t>Train accuracy : 94%</a:t>
            </a:r>
          </a:p>
          <a:p>
            <a:r>
              <a:rPr lang="en-US" dirty="0"/>
              <a:t>Validation accuracy : ~88%</a:t>
            </a:r>
          </a:p>
        </p:txBody>
      </p:sp>
    </p:spTree>
    <p:extLst>
      <p:ext uri="{BB962C8B-B14F-4D97-AF65-F5344CB8AC3E}">
        <p14:creationId xmlns:p14="http://schemas.microsoft.com/office/powerpoint/2010/main" val="2272309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85B976C-17EF-415B-B03C-BAF9443B9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B4E201-164F-4793-895E-C149B2F2F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60711" y="3509963"/>
            <a:ext cx="7210670" cy="2967839"/>
          </a:xfrm>
          <a:prstGeom prst="rect">
            <a:avLst/>
          </a:prstGeom>
          <a:solidFill>
            <a:srgbClr val="52433E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FDA06-54A0-42E1-8E2B-DBA336D9C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>
                <a:solidFill>
                  <a:srgbClr val="FFFFFF"/>
                </a:solidFill>
              </a:rPr>
              <a:t>Results</a:t>
            </a:r>
          </a:p>
        </p:txBody>
      </p:sp>
      <p:pic>
        <p:nvPicPr>
          <p:cNvPr id="14" name="Picture 1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78039B5-C3F5-4C36-9B50-D745607C1C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2" r="238" b="-4"/>
          <a:stretch/>
        </p:blipFill>
        <p:spPr>
          <a:xfrm>
            <a:off x="317636" y="321732"/>
            <a:ext cx="4151681" cy="3026834"/>
          </a:xfrm>
          <a:prstGeom prst="rect">
            <a:avLst/>
          </a:prstGeom>
        </p:spPr>
      </p:pic>
      <p:pic>
        <p:nvPicPr>
          <p:cNvPr id="10" name="Picture 9" descr="A person and a dog posing for the camera&#10;&#10;Description automatically generated">
            <a:extLst>
              <a:ext uri="{FF2B5EF4-FFF2-40B4-BE49-F238E27FC236}">
                <a16:creationId xmlns:a16="http://schemas.microsoft.com/office/drawing/2014/main" id="{745AA337-FD75-4540-AAFA-94908CDD0C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8" r="4" b="21652"/>
          <a:stretch/>
        </p:blipFill>
        <p:spPr>
          <a:xfrm>
            <a:off x="4638955" y="291254"/>
            <a:ext cx="3539976" cy="3026834"/>
          </a:xfrm>
          <a:prstGeom prst="rect">
            <a:avLst/>
          </a:prstGeom>
        </p:spPr>
      </p:pic>
      <p:pic>
        <p:nvPicPr>
          <p:cNvPr id="12" name="Picture 11" descr="A picture containing building, little, boy, young&#10;&#10;Description automatically generated">
            <a:extLst>
              <a:ext uri="{FF2B5EF4-FFF2-40B4-BE49-F238E27FC236}">
                <a16:creationId xmlns:a16="http://schemas.microsoft.com/office/drawing/2014/main" id="{F52B34C3-485F-4953-B203-02B1D04AE1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567"/>
          <a:stretch/>
        </p:blipFill>
        <p:spPr>
          <a:xfrm>
            <a:off x="8348570" y="291254"/>
            <a:ext cx="3535590" cy="2985818"/>
          </a:xfrm>
          <a:prstGeom prst="rect">
            <a:avLst/>
          </a:prstGeom>
        </p:spPr>
      </p:pic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C8E38FEB-7427-4C4C-83F6-2593806C17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" t="2" r="295" b="2"/>
          <a:stretch/>
        </p:blipFill>
        <p:spPr>
          <a:xfrm>
            <a:off x="317636" y="3509434"/>
            <a:ext cx="5486400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98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6EA1A26-163F-4F15-91F4-F2C51AC9C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rgbClr val="456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382E3-6759-41A4-8B39-546C1152A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Facial Recognition Using webcam</a:t>
            </a:r>
          </a:p>
        </p:txBody>
      </p:sp>
      <p:pic>
        <p:nvPicPr>
          <p:cNvPr id="5" name="Picture 4" descr="A picture containing man, indoor, person, looking&#10;&#10;Description automatically generated">
            <a:extLst>
              <a:ext uri="{FF2B5EF4-FFF2-40B4-BE49-F238E27FC236}">
                <a16:creationId xmlns:a16="http://schemas.microsoft.com/office/drawing/2014/main" id="{95082980-AE28-45B1-B374-4A28DFB42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2" r="-1" b="-1"/>
          <a:stretch/>
        </p:blipFill>
        <p:spPr>
          <a:xfrm>
            <a:off x="20" y="10"/>
            <a:ext cx="7555971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26231-FE36-4BAE-B84A-6ECC2B05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914856"/>
            <a:ext cx="3401568" cy="33580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While webcam remains on, we are capturing and extracting every frame which is given as input to our model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558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B1B515-F9F4-43DB-9558-A4C5ABBBF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8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5941C-6EA2-4B64-A17F-A47DFFDD7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6055" y="1113367"/>
            <a:ext cx="3467051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dirty="0"/>
              <a:t>Result From The Webcam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C9528F-903F-4F75-99E3-CC58884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hatsApp Video 2020-04-30 at 9.46.22 AM">
            <a:hlinkClick r:id="" action="ppaction://media"/>
            <a:extLst>
              <a:ext uri="{FF2B5EF4-FFF2-40B4-BE49-F238E27FC236}">
                <a16:creationId xmlns:a16="http://schemas.microsoft.com/office/drawing/2014/main" id="{E5D1EF2A-9DFF-43CF-9670-B904173E82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62641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18A0B-3F1E-419B-AA8D-F01EF891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Complications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0609C-CC17-4868-A860-E8DD212CE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389" y="936711"/>
            <a:ext cx="6815992" cy="498457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There was a lot of variations in females with or without makeup or with different kinds of religious headgear(hijab)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Unsure of faces without sharp facial features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To overcome these difficulties we had to train the dataset over large number of images (approximately 4000)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also cropped the images to include only the part from the forehead</a:t>
            </a:r>
          </a:p>
        </p:txBody>
      </p:sp>
    </p:spTree>
    <p:extLst>
      <p:ext uri="{BB962C8B-B14F-4D97-AF65-F5344CB8AC3E}">
        <p14:creationId xmlns:p14="http://schemas.microsoft.com/office/powerpoint/2010/main" val="3786944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D6EA1A26-163F-4F15-91F4-F2C51AC9C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06858-3C36-42FE-952C-21E52849D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120015"/>
            <a:ext cx="3401568" cy="1920240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Future Scope Of The Model</a:t>
            </a:r>
          </a:p>
        </p:txBody>
      </p:sp>
      <p:pic>
        <p:nvPicPr>
          <p:cNvPr id="2050" name="Picture 2" descr="Skin diseases to grow in India by 2015: Report">
            <a:extLst>
              <a:ext uri="{FF2B5EF4-FFF2-40B4-BE49-F238E27FC236}">
                <a16:creationId xmlns:a16="http://schemas.microsoft.com/office/drawing/2014/main" id="{6A01ECAF-7252-469D-8893-C31603736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r="6277"/>
          <a:stretch/>
        </p:blipFill>
        <p:spPr bwMode="auto">
          <a:xfrm>
            <a:off x="633999" y="640080"/>
            <a:ext cx="6278529" cy="558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2856F-D9DE-4282-A8A8-A6C1FB663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3"/>
            <a:ext cx="3401568" cy="3358092"/>
          </a:xfrm>
        </p:spPr>
        <p:txBody>
          <a:bodyPr>
            <a:normAutofit/>
          </a:bodyPr>
          <a:lstStyle/>
          <a:p>
            <a:r>
              <a:rPr lang="en-US" sz="1800"/>
              <a:t>This can be used for the diagnoses of diseases whose symptoms can be detected through their faces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/>
              <a:t>Instead of tags being man and woman, the tags would be healthy skin and diseased skin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/>
              <a:t>Various classifications of diseases can be made by expanding it to various skin diseases and change the sigmoid activator into a softmax</a:t>
            </a:r>
          </a:p>
        </p:txBody>
      </p:sp>
    </p:spTree>
    <p:extLst>
      <p:ext uri="{BB962C8B-B14F-4D97-AF65-F5344CB8AC3E}">
        <p14:creationId xmlns:p14="http://schemas.microsoft.com/office/powerpoint/2010/main" val="1501033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196C1-575C-45AB-9B1D-35C8CA6EF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3711E-9CFC-438A-8977-74D4DE63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389" y="936711"/>
            <a:ext cx="6815992" cy="4984578"/>
          </a:xfrm>
        </p:spPr>
        <p:txBody>
          <a:bodyPr anchor="ctr">
            <a:normAutofit/>
          </a:bodyPr>
          <a:lstStyle/>
          <a:p>
            <a:r>
              <a:rPr lang="en-US" dirty="0"/>
              <a:t>Gender Classification was first perceived as a study in psychophysical studies. </a:t>
            </a:r>
          </a:p>
          <a:p>
            <a:r>
              <a:rPr lang="en-US" dirty="0"/>
              <a:t>It focusses on understanding human visual processing and identifying key features used to categorize between male and female and this is the basis for our classification</a:t>
            </a:r>
          </a:p>
          <a:p>
            <a:r>
              <a:rPr lang="en-US" dirty="0"/>
              <a:t>Face recognition applications are widely used in Biometrics, Human Computer interactions and computer vision</a:t>
            </a:r>
          </a:p>
          <a:p>
            <a:r>
              <a:rPr lang="en-US" dirty="0"/>
              <a:t>Convolutional Neural network has been used for real time gender classification based on Facial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17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6B2F8-0A48-4276-A74D-AD758921B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6503" y="1285196"/>
            <a:ext cx="9607160" cy="2779429"/>
          </a:xfrm>
        </p:spPr>
        <p:txBody>
          <a:bodyPr>
            <a:normAutofit/>
          </a:bodyPr>
          <a:lstStyle/>
          <a:p>
            <a:pPr algn="ctr"/>
            <a:r>
              <a:rPr lang="en-US" sz="800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3635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CCD5EF-766D-43B9-A25D-19122E5FB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1989682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9699C9-77F1-4E33-A750-CB78C7EA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6204"/>
            <a:ext cx="10579608" cy="1664208"/>
          </a:xfrm>
          <a:prstGeom prst="rect">
            <a:avLst/>
          </a:prstGeom>
          <a:noFill/>
          <a:ln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C5039D-126F-472B-BDEC-B5BF8AFAF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46" y="1369535"/>
            <a:ext cx="10040233" cy="89665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200" dirty="0">
                <a:solidFill>
                  <a:srgbClr val="FFFFFF"/>
                </a:solidFill>
              </a:rPr>
              <a:t>Conventional Approach For Pattern Recognition</a:t>
            </a:r>
            <a:br>
              <a:rPr lang="en-US" sz="4200" dirty="0">
                <a:solidFill>
                  <a:srgbClr val="FFFFFF"/>
                </a:solidFill>
              </a:rPr>
            </a:br>
            <a:endParaRPr lang="en-US" sz="4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515B3-42E9-407A-98AD-10AA437C5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846" y="2973313"/>
            <a:ext cx="10040233" cy="324122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dirty="0"/>
              <a:t>Conventional approach involves stages of image acquisition and processing, dimensionality reduction, feature extraction, and classification, in that order.</a:t>
            </a:r>
          </a:p>
          <a:p>
            <a:pPr marL="0" indent="0" algn="just">
              <a:buNone/>
            </a:pPr>
            <a:r>
              <a:rPr lang="en-US" dirty="0"/>
              <a:t>Prior knowledge of the application domain is required to determine the best feature extractor to design.</a:t>
            </a:r>
          </a:p>
          <a:p>
            <a:pPr marL="0" indent="0" algn="just">
              <a:buNone/>
            </a:pPr>
            <a:r>
              <a:rPr lang="en-US" dirty="0"/>
              <a:t>The performance of the recognition system is highly dependent on the type of classifier chosen, which is in turn dependent on the feature extraction method applied</a:t>
            </a:r>
          </a:p>
          <a:p>
            <a:pPr marL="0" indent="0" algn="just">
              <a:buNone/>
            </a:pPr>
            <a:r>
              <a:rPr lang="en-US" dirty="0"/>
              <a:t>Any changes to the problem domain require a complete redesign of the system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52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2D405-1AC6-4A2E-8917-BAC0A52A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Convolutional Neural Network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6AF05-F330-445E-B958-66EE7C338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389" y="936711"/>
            <a:ext cx="6815992" cy="4984578"/>
          </a:xfrm>
        </p:spPr>
        <p:txBody>
          <a:bodyPr anchor="ctr">
            <a:noAutofit/>
          </a:bodyPr>
          <a:lstStyle/>
          <a:p>
            <a:r>
              <a:rPr lang="en-US" sz="2000" dirty="0"/>
              <a:t>The convolutional neural network (CNN) consists of several convolutional layers alternating with subsampling layers and ends with one or more fully connected layers in the standard multilayer perceptron (MLP).</a:t>
            </a:r>
          </a:p>
          <a:p>
            <a:r>
              <a:rPr lang="en-US" sz="2000" dirty="0"/>
              <a:t>A significant advantage of the CNN over conventional approaches in pattern recognition is its ability to simultaneously extract features, reduce data dimensionality, and classify in one network structure</a:t>
            </a:r>
          </a:p>
          <a:p>
            <a:r>
              <a:rPr lang="en-US" sz="2000" dirty="0"/>
              <a:t>Feature extraction and classification are performed within a single network structure through learning on data samples</a:t>
            </a:r>
          </a:p>
          <a:p>
            <a:r>
              <a:rPr lang="en-US" sz="2000" dirty="0"/>
              <a:t>Feature selection is also integrated into the training process by learning the weights held responsible for extracting features</a:t>
            </a:r>
          </a:p>
          <a:p>
            <a:r>
              <a:rPr lang="en-US" sz="2000" dirty="0"/>
              <a:t>Minimal preprocessing Required</a:t>
            </a:r>
          </a:p>
          <a:p>
            <a:r>
              <a:rPr lang="en-US" sz="2000" dirty="0"/>
              <a:t>Relatively easier to train since they have fewer parameters than fully connected MLP neural networks with the same number of hidden layers.</a:t>
            </a:r>
          </a:p>
        </p:txBody>
      </p:sp>
    </p:spTree>
    <p:extLst>
      <p:ext uri="{BB962C8B-B14F-4D97-AF65-F5344CB8AC3E}">
        <p14:creationId xmlns:p14="http://schemas.microsoft.com/office/powerpoint/2010/main" val="304214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4DB04-60E7-467D-86BE-0B1660FF2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" y="155787"/>
            <a:ext cx="10780776" cy="613283"/>
          </a:xfrm>
        </p:spPr>
        <p:txBody>
          <a:bodyPr>
            <a:normAutofit/>
          </a:bodyPr>
          <a:lstStyle/>
          <a:p>
            <a:r>
              <a:rPr lang="en-US" sz="3600" dirty="0"/>
              <a:t>Pattern Recognition Approaches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DCA2601-0BDD-4A4E-9D00-11CB69F4BE1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6387" t="-199" r="17872" b="199"/>
          <a:stretch/>
        </p:blipFill>
        <p:spPr>
          <a:xfrm>
            <a:off x="476250" y="875489"/>
            <a:ext cx="11239500" cy="598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70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57422-A59C-4FBE-813D-889BD8990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344" y="104032"/>
            <a:ext cx="10772775" cy="1658198"/>
          </a:xfrm>
        </p:spPr>
        <p:txBody>
          <a:bodyPr/>
          <a:lstStyle/>
          <a:p>
            <a:r>
              <a:rPr lang="en-US" dirty="0"/>
              <a:t>Facial Landmarks</a:t>
            </a:r>
          </a:p>
        </p:txBody>
      </p:sp>
      <p:pic>
        <p:nvPicPr>
          <p:cNvPr id="4" name="Content Placeholder 3" descr="A close up of a person wearing a green shirt&#10;&#10;Description automatically generated">
            <a:extLst>
              <a:ext uri="{FF2B5EF4-FFF2-40B4-BE49-F238E27FC236}">
                <a16:creationId xmlns:a16="http://schemas.microsoft.com/office/drawing/2014/main" id="{1A13FE56-6570-4B56-BC4A-35E4AAA2B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62" y="0"/>
            <a:ext cx="631163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71284-1A05-44B1-ACC1-DF8F9DD2F5D5}"/>
              </a:ext>
            </a:extLst>
          </p:cNvPr>
          <p:cNvSpPr txBox="1"/>
          <p:nvPr/>
        </p:nvSpPr>
        <p:spPr>
          <a:xfrm>
            <a:off x="657224" y="1756971"/>
            <a:ext cx="505246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Detecting facial landmarks is a two-step process: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Step #1:</a:t>
            </a:r>
            <a:r>
              <a:rPr lang="en-US" sz="2000" dirty="0">
                <a:solidFill>
                  <a:schemeClr val="tx2"/>
                </a:solidFill>
              </a:rPr>
              <a:t> Localize the face in the image.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Step #2:</a:t>
            </a:r>
            <a:r>
              <a:rPr lang="en-US" sz="2000" dirty="0">
                <a:solidFill>
                  <a:schemeClr val="tx2"/>
                </a:solidFill>
              </a:rPr>
              <a:t> Detect the key facial structures on the face ROI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Key facial structures: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Mouth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Right eyebrow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Left eyebrow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Right eye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Left eye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Nose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Jaw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931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4A892D-088E-4414-965D-1F8C4212F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6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93CCE-BF6E-45EC-BD9C-0D0C48F7B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714251"/>
            <a:ext cx="10923638" cy="1125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 b="1"/>
              <a:t>Architecture For Face Detection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2BC85F-BF83-4D6D-A1BC-8EE5822F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C77B29D-FB48-4710-A878-65FE3F3CB0EF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66" b="70401"/>
          <a:stretch/>
        </p:blipFill>
        <p:spPr bwMode="auto">
          <a:xfrm>
            <a:off x="609600" y="824942"/>
            <a:ext cx="10938932" cy="3227254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5502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531F5-3E5C-46B7-8D12-3C92AEDE5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41" y="129528"/>
            <a:ext cx="10772775" cy="1217567"/>
          </a:xfrm>
        </p:spPr>
        <p:txBody>
          <a:bodyPr/>
          <a:lstStyle/>
          <a:p>
            <a:r>
              <a:rPr lang="en-US" dirty="0"/>
              <a:t>Architecture For Gender Detection</a:t>
            </a:r>
          </a:p>
        </p:txBody>
      </p:sp>
      <p:pic>
        <p:nvPicPr>
          <p:cNvPr id="3" name="Picture 2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02ACFBCC-60BF-4AC7-B241-9315C2BAFE0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t="1528" r="5303" b="5696"/>
          <a:stretch/>
        </p:blipFill>
        <p:spPr>
          <a:xfrm>
            <a:off x="119203" y="1622745"/>
            <a:ext cx="2048571" cy="209754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59A5288-E118-4402-9FD2-DE7086AD3C7D}"/>
              </a:ext>
            </a:extLst>
          </p:cNvPr>
          <p:cNvGrpSpPr/>
          <p:nvPr/>
        </p:nvGrpSpPr>
        <p:grpSpPr>
          <a:xfrm>
            <a:off x="5356629" y="1622745"/>
            <a:ext cx="667513" cy="2790809"/>
            <a:chOff x="6985010" y="635485"/>
            <a:chExt cx="808046" cy="5182221"/>
          </a:xfrm>
        </p:grpSpPr>
        <p:pic>
          <p:nvPicPr>
            <p:cNvPr id="5" name="Picture 17" descr="A close up of a person wearing glasses and smiling at the camera&#10;&#10;Description automatically generated">
              <a:extLst>
                <a:ext uri="{FF2B5EF4-FFF2-40B4-BE49-F238E27FC236}">
                  <a16:creationId xmlns:a16="http://schemas.microsoft.com/office/drawing/2014/main" id="{9E7D908F-85F3-43EA-BEF0-27E43B5457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838" y="635485"/>
              <a:ext cx="774218" cy="1034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8" descr="A close up of a person wearing glasses and smiling at the camera&#10;&#10;Description automatically generated">
              <a:extLst>
                <a:ext uri="{FF2B5EF4-FFF2-40B4-BE49-F238E27FC236}">
                  <a16:creationId xmlns:a16="http://schemas.microsoft.com/office/drawing/2014/main" id="{DE42F41C-7AC7-47B6-8E18-B8A0DFC8B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838" y="2081144"/>
              <a:ext cx="774218" cy="1054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9" descr="A close up of a person wearing glasses and smiling at the camera&#10;&#10;Description automatically generated">
              <a:extLst>
                <a:ext uri="{FF2B5EF4-FFF2-40B4-BE49-F238E27FC236}">
                  <a16:creationId xmlns:a16="http://schemas.microsoft.com/office/drawing/2014/main" id="{8B2D0135-686C-4150-BC68-6CECFA37C2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010" y="3546200"/>
              <a:ext cx="774218" cy="1075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0" descr="A close up of a person wearing glasses and smiling at the camera&#10;&#10;Description automatically generated">
              <a:extLst>
                <a:ext uri="{FF2B5EF4-FFF2-40B4-BE49-F238E27FC236}">
                  <a16:creationId xmlns:a16="http://schemas.microsoft.com/office/drawing/2014/main" id="{526164DA-05A4-4FE5-91CE-6CBBB576ED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010" y="5011256"/>
              <a:ext cx="721262" cy="806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5">
            <a:extLst>
              <a:ext uri="{FF2B5EF4-FFF2-40B4-BE49-F238E27FC236}">
                <a16:creationId xmlns:a16="http://schemas.microsoft.com/office/drawing/2014/main" id="{6F439B0E-606C-4E0E-B5D9-905CDEB11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5499" y="1011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A person and person posing for a photo&#10;&#10;Description automatically generated">
            <a:extLst>
              <a:ext uri="{FF2B5EF4-FFF2-40B4-BE49-F238E27FC236}">
                <a16:creationId xmlns:a16="http://schemas.microsoft.com/office/drawing/2014/main" id="{060A5721-669A-4444-B468-57297E4F3AE3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" t="850" r="5939" b="3019"/>
          <a:stretch/>
        </p:blipFill>
        <p:spPr>
          <a:xfrm>
            <a:off x="6759694" y="4413554"/>
            <a:ext cx="4178595" cy="2370018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679AA75-8724-4BB1-80EC-CE5BAE873E1C}"/>
              </a:ext>
            </a:extLst>
          </p:cNvPr>
          <p:cNvSpPr/>
          <p:nvPr/>
        </p:nvSpPr>
        <p:spPr>
          <a:xfrm>
            <a:off x="2259970" y="2527529"/>
            <a:ext cx="667512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404970-A805-4861-BCDB-473E219FC4A3}"/>
              </a:ext>
            </a:extLst>
          </p:cNvPr>
          <p:cNvSpPr/>
          <p:nvPr/>
        </p:nvSpPr>
        <p:spPr>
          <a:xfrm>
            <a:off x="4478314" y="2556086"/>
            <a:ext cx="667512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EC96C8-F3C9-4E50-9A56-5B78F02398EE}"/>
              </a:ext>
            </a:extLst>
          </p:cNvPr>
          <p:cNvSpPr/>
          <p:nvPr/>
        </p:nvSpPr>
        <p:spPr>
          <a:xfrm>
            <a:off x="2981129" y="2179969"/>
            <a:ext cx="1315671" cy="12175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Face Detector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9E966FD-1780-4238-947A-63C158B2EC03}"/>
              </a:ext>
            </a:extLst>
          </p:cNvPr>
          <p:cNvSpPr/>
          <p:nvPr/>
        </p:nvSpPr>
        <p:spPr>
          <a:xfrm>
            <a:off x="6281229" y="2561799"/>
            <a:ext cx="667512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7039C171-1B2C-46D2-BEC8-F30E5AFDF6B4}"/>
              </a:ext>
            </a:extLst>
          </p:cNvPr>
          <p:cNvSpPr/>
          <p:nvPr/>
        </p:nvSpPr>
        <p:spPr>
          <a:xfrm rot="10800000">
            <a:off x="11036594" y="4253023"/>
            <a:ext cx="701749" cy="150232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6D75F9-43F7-4FF2-90EB-DD2C7926F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3405" y="1545956"/>
            <a:ext cx="5013785" cy="243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86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531F5-3E5C-46B7-8D12-3C92AEDE5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41" y="129528"/>
            <a:ext cx="10772775" cy="1217567"/>
          </a:xfrm>
        </p:spPr>
        <p:txBody>
          <a:bodyPr/>
          <a:lstStyle/>
          <a:p>
            <a:r>
              <a:rPr lang="en-US" dirty="0"/>
              <a:t>CNN For Gender Detection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F439B0E-606C-4E0E-B5D9-905CDEB11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5499" y="1011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4FE6B9-5DDF-4D49-88AE-26ABF8A69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40" y="1265154"/>
            <a:ext cx="11124254" cy="539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6469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687</Words>
  <Application>Microsoft Office PowerPoint</Application>
  <PresentationFormat>Widescreen</PresentationFormat>
  <Paragraphs>95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 Light</vt:lpstr>
      <vt:lpstr>Wingdings</vt:lpstr>
      <vt:lpstr>Metropolitan</vt:lpstr>
      <vt:lpstr>Gender Detection using VGG Net</vt:lpstr>
      <vt:lpstr>Introduction</vt:lpstr>
      <vt:lpstr>Conventional Approach For Pattern Recognition </vt:lpstr>
      <vt:lpstr>Convolutional Neural Network Approach </vt:lpstr>
      <vt:lpstr>Pattern Recognition Approaches</vt:lpstr>
      <vt:lpstr>Facial Landmarks</vt:lpstr>
      <vt:lpstr>Architecture For Face Detection</vt:lpstr>
      <vt:lpstr>Architecture For Gender Detection</vt:lpstr>
      <vt:lpstr>CNN For Gender Detection</vt:lpstr>
      <vt:lpstr>Preprocessing</vt:lpstr>
      <vt:lpstr>Python Packages</vt:lpstr>
      <vt:lpstr>Training </vt:lpstr>
      <vt:lpstr>PowerPoint Presentation</vt:lpstr>
      <vt:lpstr>PowerPoint Presentation</vt:lpstr>
      <vt:lpstr>Results</vt:lpstr>
      <vt:lpstr>Facial Recognition Using webcam</vt:lpstr>
      <vt:lpstr>Result From The Webcam</vt:lpstr>
      <vt:lpstr>Complications</vt:lpstr>
      <vt:lpstr>Future Scope Of The Model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Gender Detection using VGG Net</dc:title>
  <dc:creator>Akshitha Duddala</dc:creator>
  <cp:lastModifiedBy>Akshitha Duddala</cp:lastModifiedBy>
  <cp:revision>2</cp:revision>
  <dcterms:created xsi:type="dcterms:W3CDTF">2020-04-30T15:31:53Z</dcterms:created>
  <dcterms:modified xsi:type="dcterms:W3CDTF">2020-04-30T15:33:47Z</dcterms:modified>
</cp:coreProperties>
</file>